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Masters/slideMaster11.xml" ContentType="application/vnd.openxmlformats-officedocument.presentationml.slideMaster+xml"/>
  <Override PartName="/ppt/theme/theme11.xml" ContentType="application/vnd.openxmlformats-officedocument.theme+xml"/>
  <Override PartName="/ppt/slideMasters/slideMaster12.xml" ContentType="application/vnd.openxmlformats-officedocument.presentationml.slideMaster+xml"/>
  <Override PartName="/ppt/theme/theme12.xml" ContentType="application/vnd.openxmlformats-officedocument.theme+xml"/>
  <Override PartName="/ppt/notesMasters/notesMaster1.xml" ContentType="application/vnd.openxmlformats-officedocument.presentationml.notesMaster+xml"/>
  <Override PartName="/ppt/theme/theme1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embedTrueTypeFonts="1" saveSubsetFonts="1" autoCompressPictures="0" firstSlideNum="0">
  <p:sldMasterIdLst>
    <p:sldMasterId id="2147483735" r:id="rId80"/>
    <p:sldMasterId id="2147483736" r:id="rId82"/>
    <p:sldMasterId id="2147483737" r:id="rId84"/>
    <p:sldMasterId id="2147483738" r:id="rId86"/>
    <p:sldMasterId id="2147483739" r:id="rId88"/>
    <p:sldMasterId id="2147483740" r:id="rId90"/>
    <p:sldMasterId id="2147483741" r:id="rId92"/>
    <p:sldMasterId id="2147483742" r:id="rId94"/>
    <p:sldMasterId id="2147483743" r:id="rId96"/>
    <p:sldMasterId id="2147483744" r:id="rId98"/>
    <p:sldMasterId id="2147483745" r:id="rId100"/>
    <p:sldMasterId id="2147483746" r:id="rId102"/>
  </p:sldMasterIdLst>
  <p:notesMasterIdLst>
    <p:notesMasterId r:id="rId104"/>
  </p:notesMasterIdLst>
  <p:sldIdLst>
    <p:sldId id="262" r:id="rId106"/>
    <p:sldId id="263" r:id="rId107"/>
    <p:sldId id="264" r:id="rId108"/>
    <p:sldId id="265" r:id="rId109"/>
    <p:sldId id="266" r:id="rId110"/>
    <p:sldId id="267" r:id="rId111"/>
    <p:sldId id="268" r:id="rId112"/>
    <p:sldId id="269" r:id="rId113"/>
    <p:sldId id="270" r:id="rId114"/>
    <p:sldId id="271" r:id="rId115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33" userDrawn="0">
          <p15:clr>
            <a:srgbClr val="A4A3A4"/>
          </p15:clr>
        </p15:guide>
        <p15:guide id="2" pos="5749" userDrawn="0">
          <p15:clr>
            <a:srgbClr val="A4A3A4"/>
          </p15:clr>
        </p15:guide>
      </p15:sldGuideLst>
    </p:ext>
  </p:extLst>
  <p:embeddedFontLst>
    <p:embeddedFont>
      <p:font typeface="나눔고딕" panose="020D0604000000000000" pitchFamily="50" charset="-127">
        <p:regular r:id="rId6"/>
        <p:bold r:id="rId3"/>
      </p:font>
    </p:embeddedFont>
    <p:embeddedFont>
      <p:font typeface="맑은 고딕" panose="020B0503020000020004" pitchFamily="50" charset="-127">
        <p:regular r:id="rId2"/>
        <p:bold r:id="rId1"/>
      </p:font>
    </p:embeddedFont>
    <p:embeddedFont>
      <p:font typeface="나눔고딕 ExtraBold" panose="020D0904000000000000" pitchFamily="50" charset="-127">
        <p:bold r:id="rId7"/>
      </p:font>
    </p:embeddedFont>
    <p:embeddedFont>
      <p:font typeface="NanumGothic ExtraBold" panose="020B0600000101010101" pitchFamily="0" charset="-127">
        <p:bold r:id="rId4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370" y="-965"/>
      </p:cViewPr>
      <p:guideLst>
        <p:guide orient="horz" pos="3233"/>
        <p:guide pos="5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font" Target="fonts/font3.fntdata"></Relationship><Relationship Id="rId3" Type="http://schemas.openxmlformats.org/officeDocument/2006/relationships/font" Target="fonts/font2.fntdata"></Relationship><Relationship Id="rId4" Type="http://schemas.openxmlformats.org/officeDocument/2006/relationships/font" Target="fonts/font6.fntdata"></Relationship><Relationship Id="rId5" Type="http://schemas.openxmlformats.org/officeDocument/2006/relationships/tableStyles" Target="tableStyles.xml"></Relationship><Relationship Id="rId6" Type="http://schemas.openxmlformats.org/officeDocument/2006/relationships/font" Target="fonts/font1.fntdata"></Relationship><Relationship Id="rId7" Type="http://schemas.openxmlformats.org/officeDocument/2006/relationships/font" Target="fonts/font5.fntdata"></Relationship><Relationship Id="rId80" Type="http://schemas.openxmlformats.org/officeDocument/2006/relationships/slideMaster" Target="slideMasters/slideMaster1.xml"></Relationship><Relationship Id="rId81" Type="http://schemas.openxmlformats.org/officeDocument/2006/relationships/theme" Target="theme/theme1.xml"></Relationship><Relationship Id="rId82" Type="http://schemas.openxmlformats.org/officeDocument/2006/relationships/slideMaster" Target="slideMasters/slideMaster2.xml"></Relationship><Relationship Id="rId84" Type="http://schemas.openxmlformats.org/officeDocument/2006/relationships/slideMaster" Target="slideMasters/slideMaster3.xml"></Relationship><Relationship Id="rId86" Type="http://schemas.openxmlformats.org/officeDocument/2006/relationships/slideMaster" Target="slideMasters/slideMaster4.xml"></Relationship><Relationship Id="rId88" Type="http://schemas.openxmlformats.org/officeDocument/2006/relationships/slideMaster" Target="slideMasters/slideMaster5.xml"></Relationship><Relationship Id="rId90" Type="http://schemas.openxmlformats.org/officeDocument/2006/relationships/slideMaster" Target="slideMasters/slideMaster6.xml"></Relationship><Relationship Id="rId92" Type="http://schemas.openxmlformats.org/officeDocument/2006/relationships/slideMaster" Target="slideMasters/slideMaster7.xml"></Relationship><Relationship Id="rId94" Type="http://schemas.openxmlformats.org/officeDocument/2006/relationships/slideMaster" Target="slideMasters/slideMaster8.xml"></Relationship><Relationship Id="rId96" Type="http://schemas.openxmlformats.org/officeDocument/2006/relationships/slideMaster" Target="slideMasters/slideMaster9.xml"></Relationship><Relationship Id="rId98" Type="http://schemas.openxmlformats.org/officeDocument/2006/relationships/slideMaster" Target="slideMasters/slideMaster10.xml"></Relationship><Relationship Id="rId100" Type="http://schemas.openxmlformats.org/officeDocument/2006/relationships/slideMaster" Target="slideMasters/slideMaster11.xml"></Relationship><Relationship Id="rId102" Type="http://schemas.openxmlformats.org/officeDocument/2006/relationships/slideMaster" Target="slideMasters/slideMaster12.xml"></Relationship><Relationship Id="rId104" Type="http://schemas.openxmlformats.org/officeDocument/2006/relationships/notesMaster" Target="notesMasters/notesMaster1.xml"></Relationship><Relationship Id="rId106" Type="http://schemas.openxmlformats.org/officeDocument/2006/relationships/slide" Target="slides/slide1.xml"></Relationship><Relationship Id="rId107" Type="http://schemas.openxmlformats.org/officeDocument/2006/relationships/slide" Target="slides/slide2.xml"></Relationship><Relationship Id="rId108" Type="http://schemas.openxmlformats.org/officeDocument/2006/relationships/slide" Target="slides/slide3.xml"></Relationship><Relationship Id="rId109" Type="http://schemas.openxmlformats.org/officeDocument/2006/relationships/slide" Target="slides/slide4.xml"></Relationship><Relationship Id="rId110" Type="http://schemas.openxmlformats.org/officeDocument/2006/relationships/slide" Target="slides/slide5.xml"></Relationship><Relationship Id="rId111" Type="http://schemas.openxmlformats.org/officeDocument/2006/relationships/slide" Target="slides/slide6.xml"></Relationship><Relationship Id="rId112" Type="http://schemas.openxmlformats.org/officeDocument/2006/relationships/slide" Target="slides/slide7.xml"></Relationship><Relationship Id="rId113" Type="http://schemas.openxmlformats.org/officeDocument/2006/relationships/slide" Target="slides/slide8.xml"></Relationship><Relationship Id="rId114" Type="http://schemas.openxmlformats.org/officeDocument/2006/relationships/slide" Target="slides/slide9.xml"></Relationship><Relationship Id="rId115" Type="http://schemas.openxmlformats.org/officeDocument/2006/relationships/slide" Target="slides/slide10.xml"></Relationship><Relationship Id="rId126" Type="http://schemas.openxmlformats.org/officeDocument/2006/relationships/viewProps" Target="viewProps.xml"></Relationship><Relationship Id="rId12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ChangeAspect="1" noGrp="1" noRo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93031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slide" Target="../slides/slide1.xml"></Relationship><Relationship Id="rId2" Type="http://schemas.openxmlformats.org/officeDocument/2006/relationships/notesMaster" Target="../notesMasters/notesMaster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slide" Target="../slides/slide10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slide" Target="../slides/slide2.xml"></Relationship><Relationship Id="rId2" Type="http://schemas.openxmlformats.org/officeDocument/2006/relationships/notesMaster" Target="../notesMasters/notesMaster1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slide" Target="../slides/slide4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slide" Target="../slides/slide6.xml"></Relationship><Relationship Id="rId2" Type="http://schemas.openxmlformats.org/officeDocument/2006/relationships/notesMaster" Target="../notesMasters/notesMaster1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Relationship Id="rId2" Type="http://schemas.openxmlformats.org/officeDocument/2006/relationships/notesMaster" Target="../notesMasters/notesMaster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>
              <a:latin typeface="맑은 고딕" charset="0"/>
              <a:ea typeface="맑은 고딕" charset="0"/>
            </a:endParaRPr>
          </a:p>
        </p:txBody>
      </p:sp>
      <p:sp>
        <p:nvSpPr>
          <p:cNvPr id="52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7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>
              <a:latin typeface="맑은 고딕" charset="0"/>
              <a:ea typeface="맑은 고딕" charset="0"/>
            </a:endParaRPr>
          </a:p>
        </p:txBody>
      </p:sp>
      <p:sp>
        <p:nvSpPr>
          <p:cNvPr id="7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>
              <a:latin typeface="맑은 고딕" charset="0"/>
              <a:ea typeface="맑은 고딕" charset="0"/>
            </a:endParaRPr>
          </a:p>
        </p:txBody>
      </p:sp>
      <p:sp>
        <p:nvSpPr>
          <p:cNvPr id="7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>
              <a:latin typeface="맑은 고딕" charset="0"/>
              <a:ea typeface="맑은 고딕" charset="0"/>
            </a:endParaRPr>
          </a:p>
        </p:txBody>
      </p:sp>
      <p:sp>
        <p:nvSpPr>
          <p:cNvPr id="7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>
              <a:latin typeface="맑은 고딕" charset="0"/>
              <a:ea typeface="맑은 고딕" charset="0"/>
            </a:endParaRPr>
          </a:p>
        </p:txBody>
      </p:sp>
      <p:sp>
        <p:nvSpPr>
          <p:cNvPr id="7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>
              <a:latin typeface="맑은 고딕" charset="0"/>
              <a:ea typeface="맑은 고딕" charset="0"/>
            </a:endParaRPr>
          </a:p>
        </p:txBody>
      </p:sp>
      <p:sp>
        <p:nvSpPr>
          <p:cNvPr id="7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>
            <a:spLocks noChangeAspect="1"/>
          </p:cNvSpPr>
          <p:nvPr>
            <p:ph type="sldImg"/>
          </p:nvPr>
        </p:nvSpPr>
        <p:spPr>
          <a:xfrm rot="0">
            <a:off x="685800" y="1143000"/>
            <a:ext cx="5487035" cy="30867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>
              <a:latin typeface="맑은 고딕" charset="0"/>
              <a:ea typeface="맑은 고딕" charset="0"/>
            </a:endParaRPr>
          </a:p>
        </p:txBody>
      </p:sp>
      <p:sp>
        <p:nvSpPr>
          <p:cNvPr id="7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7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 0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  <p:sp>
        <p:nvSpPr>
          <p:cNvPr id="70" name="Rect 0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rmAutofit fontScale="100000" lnSpcReduction="0"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1pPr>
            <a:lvl2pPr marL="0" indent="0" algn="ctr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2pPr>
            <a:lvl3pPr marL="0" indent="0" algn="ctr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3pPr>
            <a:lvl4pPr marL="0" indent="0" algn="ctr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4pPr>
            <a:lvl5pPr marL="0" indent="0" algn="ctr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5pPr>
            <a:lvl6pPr marL="0" indent="0" algn="ctr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6pPr>
            <a:lvl7pPr marL="0" indent="0" algn="ctr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7pPr>
            <a:lvl8pPr marL="0" indent="0" algn="ctr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8pPr>
            <a:lvl9pPr marL="0" indent="0" algn="ctr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5200"/>
            </a:lvl9pPr>
          </a:lstStyle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1pPr>
            <a:lvl2pPr marL="0" indent="0" algn="ctr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2pPr>
            <a:lvl3pPr marL="0" indent="0" algn="ctr" latinLnBrk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3pPr>
            <a:lvl4pPr marL="0" indent="0" algn="ctr" latinLnBrk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4pPr>
            <a:lvl5pPr marL="0" indent="0" algn="ctr" latinLnBrk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5pPr>
            <a:lvl6pPr marL="0" indent="0" algn="ctr" latinLnBrk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6pPr>
            <a:lvl7pPr marL="0" indent="0" algn="ctr" latinLnBrk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7pPr>
            <a:lvl8pPr marL="0" indent="0" algn="ctr" latinLnBrk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8pPr>
            <a:lvl9pPr marL="0" indent="0" algn="ctr" latinLnBrk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/>
            </a:lvl9pPr>
          </a:lstStyle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/>
            </a:lvl1pPr>
            <a:lvl2pPr marL="0" indent="0" latinLnBrk="0" lvl="1">
              <a:buFontTx/>
              <a:buNone/>
              <a:defRPr lang="en-GB" altLang="en-US"/>
            </a:lvl2pPr>
            <a:lvl3pPr marL="0" indent="0" latinLnBrk="0" lvl="2">
              <a:buFontTx/>
              <a:buNone/>
              <a:defRPr lang="en-GB" altLang="en-US"/>
            </a:lvl3pPr>
            <a:lvl4pPr marL="0" indent="0" latinLnBrk="0" lvl="3">
              <a:buFontTx/>
              <a:buNone/>
              <a:defRPr lang="en-GB" altLang="en-US"/>
            </a:lvl4pPr>
            <a:lvl5pPr marL="0" indent="0" latinLnBrk="0" lvl="4">
              <a:buFontTx/>
              <a:buNone/>
              <a:defRPr lang="en-GB" altLang="en-US"/>
            </a:lvl5pPr>
            <a:lvl6pPr marL="0" indent="0" latinLnBrk="0" lvl="5">
              <a:buFontTx/>
              <a:buNone/>
              <a:defRPr lang="en-GB" altLang="en-US"/>
            </a:lvl6pPr>
            <a:lvl7pPr marL="0" indent="0" latinLnBrk="0" lvl="6">
              <a:buFontTx/>
              <a:buNone/>
              <a:defRPr lang="en-GB" altLang="en-US"/>
            </a:lvl7pPr>
            <a:lvl8pPr marL="0" indent="0" latinLnBrk="0" lvl="7">
              <a:buFontTx/>
              <a:buNone/>
              <a:defRPr lang="en-GB" altLang="en-US"/>
            </a:lvl8pPr>
            <a:lvl9pPr marL="0" indent="0" latinLnBrk="0" lvl="8"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0"/>
          <p:cNvSpPr txBox="1">
            <a:spLocks/>
          </p:cNvSpPr>
          <p:nvPr>
            <p:ph type="body"/>
          </p:nvPr>
        </p:nvSpPr>
        <p:spPr>
          <a:xfrm rot="0">
            <a:off x="311785" y="4230370"/>
            <a:ext cx="5998845" cy="6051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22860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 0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xx%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Rect 0"/>
          <p:cNvSpPr txBox="1">
            <a:spLocks/>
          </p:cNvSpPr>
          <p:nvPr>
            <p:ph type="body"/>
          </p:nvPr>
        </p:nvSpPr>
        <p:spPr>
          <a:xfrm rot="0">
            <a:off x="311785" y="3152140"/>
            <a:ext cx="8521065" cy="1301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 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0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 txBox="1">
            <a:spLocks/>
          </p:cNvSpPr>
          <p:nvPr>
            <p:ph type="subTitle"/>
          </p:nvPr>
        </p:nvSpPr>
        <p:spPr>
          <a:xfrm rot="0">
            <a:off x="265430" y="2802890"/>
            <a:ext cx="4045585" cy="12350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939665" y="723900"/>
            <a:ext cx="3837305" cy="36950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0"/>
          <p:cNvSpPr txBox="1">
            <a:spLocks/>
          </p:cNvSpPr>
          <p:nvPr>
            <p:ph type="body"/>
          </p:nvPr>
        </p:nvSpPr>
        <p:spPr>
          <a:xfrm rot="0">
            <a:off x="311785" y="4230370"/>
            <a:ext cx="5998845" cy="6051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22860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 0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xx%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Rect 0"/>
          <p:cNvSpPr txBox="1">
            <a:spLocks/>
          </p:cNvSpPr>
          <p:nvPr>
            <p:ph type="body"/>
          </p:nvPr>
        </p:nvSpPr>
        <p:spPr>
          <a:xfrm rot="0">
            <a:off x="311785" y="3152140"/>
            <a:ext cx="8521065" cy="1301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800"/>
            </a:lvl9pPr>
          </a:lstStyle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/>
            </a:lvl1pPr>
            <a:lvl2pPr marL="0" indent="0" latinLnBrk="0" lvl="1">
              <a:buFontTx/>
              <a:buNone/>
              <a:defRPr lang="en-GB" altLang="en-US"/>
            </a:lvl2pPr>
            <a:lvl3pPr marL="0" indent="0" latinLnBrk="0" lvl="2">
              <a:buFontTx/>
              <a:buNone/>
              <a:defRPr lang="en-GB" altLang="en-US"/>
            </a:lvl3pPr>
            <a:lvl4pPr marL="0" indent="0" latinLnBrk="0" lvl="3">
              <a:buFontTx/>
              <a:buNone/>
              <a:defRPr lang="en-GB" altLang="en-US"/>
            </a:lvl4pPr>
            <a:lvl5pPr marL="0" indent="0" latinLnBrk="0" lvl="4">
              <a:buFontTx/>
              <a:buNone/>
              <a:defRPr lang="en-GB" altLang="en-US"/>
            </a:lvl5pPr>
            <a:lvl6pPr marL="0" indent="0" latinLnBrk="0" lvl="5">
              <a:buFontTx/>
              <a:buNone/>
              <a:defRPr lang="en-GB" altLang="en-US"/>
            </a:lvl6pPr>
            <a:lvl7pPr marL="0" indent="0" latinLnBrk="0" lvl="6">
              <a:buFontTx/>
              <a:buNone/>
              <a:defRPr lang="en-GB" altLang="en-US"/>
            </a:lvl7pPr>
            <a:lvl8pPr marL="0" indent="0" latinLnBrk="0" lvl="7">
              <a:buFontTx/>
              <a:buNone/>
              <a:defRPr lang="en-GB" altLang="en-US"/>
            </a:lvl8pPr>
            <a:lvl9pPr marL="0" indent="0" latinLnBrk="0" lvl="8"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 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0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 txBox="1">
            <a:spLocks/>
          </p:cNvSpPr>
          <p:nvPr>
            <p:ph type="subTitle"/>
          </p:nvPr>
        </p:nvSpPr>
        <p:spPr>
          <a:xfrm rot="0">
            <a:off x="265430" y="2802890"/>
            <a:ext cx="4045585" cy="12350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939665" y="723900"/>
            <a:ext cx="3837305" cy="36950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0"/>
          <p:cNvSpPr txBox="1">
            <a:spLocks/>
          </p:cNvSpPr>
          <p:nvPr>
            <p:ph type="body"/>
          </p:nvPr>
        </p:nvSpPr>
        <p:spPr>
          <a:xfrm rot="0">
            <a:off x="311785" y="4230370"/>
            <a:ext cx="5998845" cy="6051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22860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 0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xx%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Rect 0"/>
          <p:cNvSpPr txBox="1">
            <a:spLocks/>
          </p:cNvSpPr>
          <p:nvPr>
            <p:ph type="body"/>
          </p:nvPr>
        </p:nvSpPr>
        <p:spPr>
          <a:xfrm rot="0">
            <a:off x="311785" y="3152140"/>
            <a:ext cx="8521065" cy="1301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 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0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 txBox="1">
            <a:spLocks/>
          </p:cNvSpPr>
          <p:nvPr>
            <p:ph type="subTitle"/>
          </p:nvPr>
        </p:nvSpPr>
        <p:spPr>
          <a:xfrm rot="0">
            <a:off x="265430" y="2802890"/>
            <a:ext cx="4045585" cy="12350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939665" y="723900"/>
            <a:ext cx="3837305" cy="36950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0"/>
          <p:cNvSpPr txBox="1">
            <a:spLocks/>
          </p:cNvSpPr>
          <p:nvPr>
            <p:ph type="body"/>
          </p:nvPr>
        </p:nvSpPr>
        <p:spPr>
          <a:xfrm rot="0">
            <a:off x="311785" y="4230370"/>
            <a:ext cx="5998845" cy="6051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22860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 0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xx%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Rect 0"/>
          <p:cNvSpPr txBox="1">
            <a:spLocks/>
          </p:cNvSpPr>
          <p:nvPr>
            <p:ph type="body"/>
          </p:nvPr>
        </p:nvSpPr>
        <p:spPr>
          <a:xfrm rot="0">
            <a:off x="311785" y="3152140"/>
            <a:ext cx="8521065" cy="1301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numCol="1" vert="horz" anchor="ctr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rmAutofit fontScale="100000" lnSpcReduction="0"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1pPr>
            <a:lvl2pPr marL="0" indent="0" algn="ctr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2pPr>
            <a:lvl3pPr marL="0" indent="0" algn="ctr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3pPr>
            <a:lvl4pPr marL="0" indent="0" algn="ctr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4pPr>
            <a:lvl5pPr marL="0" indent="0" algn="ctr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5pPr>
            <a:lvl6pPr marL="0" indent="0" algn="ctr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6pPr>
            <a:lvl7pPr marL="0" indent="0" algn="ctr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7pPr>
            <a:lvl8pPr marL="0" indent="0" algn="ctr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8pPr>
            <a:lvl9pPr marL="0" indent="0" algn="ctr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4200"/>
            </a:lvl9pPr>
          </a:lstStyle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 rot="0">
            <a:off x="265430" y="2802890"/>
            <a:ext cx="4045585" cy="12350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0" indent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1pPr>
            <a:lvl2pPr marL="0" indent="0" algn="ctr" latinLnBrk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2pPr>
            <a:lvl3pPr marL="0" indent="0" algn="ctr" latinLnBrk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3pPr>
            <a:lvl4pPr marL="0" indent="0" algn="ctr" latinLnBrk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4pPr>
            <a:lvl5pPr marL="0" indent="0" algn="ctr" latinLnBrk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5pPr>
            <a:lvl6pPr marL="0" indent="0" algn="ctr" latinLnBrk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6pPr>
            <a:lvl7pPr marL="0" indent="0" algn="ctr" latinLnBrk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7pPr>
            <a:lvl8pPr marL="0" indent="0" algn="ctr" latinLnBrk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8pPr>
            <a:lvl9pPr marL="0" indent="0" algn="ctr" latinLnBrk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100"/>
            </a:lvl9pPr>
          </a:lstStyle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 rot="0">
            <a:off x="4939665" y="723900"/>
            <a:ext cx="3837305" cy="36950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457200" indent="-34290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/>
            </a:lvl1pPr>
            <a:lvl2pPr marL="0" indent="0" latinLnBrk="0" lvl="1">
              <a:buFontTx/>
              <a:buNone/>
              <a:defRPr lang="en-GB" altLang="en-US"/>
            </a:lvl2pPr>
            <a:lvl3pPr marL="0" indent="0" latinLnBrk="0" lvl="2">
              <a:buFontTx/>
              <a:buNone/>
              <a:defRPr lang="en-GB" altLang="en-US"/>
            </a:lvl3pPr>
            <a:lvl4pPr marL="0" indent="0" latinLnBrk="0" lvl="3">
              <a:buFontTx/>
              <a:buNone/>
              <a:defRPr lang="en-GB" altLang="en-US"/>
            </a:lvl4pPr>
            <a:lvl5pPr marL="0" indent="0" latinLnBrk="0" lvl="4">
              <a:buFontTx/>
              <a:buNone/>
              <a:defRPr lang="en-GB" altLang="en-US"/>
            </a:lvl5pPr>
            <a:lvl6pPr marL="0" indent="0" latinLnBrk="0" lvl="5">
              <a:buFontTx/>
              <a:buNone/>
              <a:defRPr lang="en-GB" altLang="en-US"/>
            </a:lvl6pPr>
            <a:lvl7pPr marL="0" indent="0" latinLnBrk="0" lvl="6">
              <a:buFontTx/>
              <a:buNone/>
              <a:defRPr lang="en-GB" altLang="en-US"/>
            </a:lvl7pPr>
            <a:lvl8pPr marL="0" indent="0" latinLnBrk="0" lvl="7">
              <a:buFontTx/>
              <a:buNone/>
              <a:defRPr lang="en-GB" altLang="en-US"/>
            </a:lvl8pPr>
            <a:lvl9pPr marL="0" indent="0" latinLnBrk="0" lvl="8"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 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0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 txBox="1">
            <a:spLocks/>
          </p:cNvSpPr>
          <p:nvPr>
            <p:ph type="subTitle"/>
          </p:nvPr>
        </p:nvSpPr>
        <p:spPr>
          <a:xfrm rot="0">
            <a:off x="265430" y="2802890"/>
            <a:ext cx="4045585" cy="12350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939665" y="723900"/>
            <a:ext cx="3837305" cy="36950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0"/>
          <p:cNvSpPr txBox="1">
            <a:spLocks/>
          </p:cNvSpPr>
          <p:nvPr>
            <p:ph type="body"/>
          </p:nvPr>
        </p:nvSpPr>
        <p:spPr>
          <a:xfrm rot="0">
            <a:off x="311785" y="4230370"/>
            <a:ext cx="5998845" cy="6051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22860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 0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xx%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Rect 0"/>
          <p:cNvSpPr txBox="1">
            <a:spLocks/>
          </p:cNvSpPr>
          <p:nvPr>
            <p:ph type="body"/>
          </p:nvPr>
        </p:nvSpPr>
        <p:spPr>
          <a:xfrm rot="0">
            <a:off x="311785" y="3152140"/>
            <a:ext cx="8521065" cy="1301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 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0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 txBox="1">
            <a:spLocks/>
          </p:cNvSpPr>
          <p:nvPr>
            <p:ph type="subTitle"/>
          </p:nvPr>
        </p:nvSpPr>
        <p:spPr>
          <a:xfrm rot="0">
            <a:off x="265430" y="2802890"/>
            <a:ext cx="4045585" cy="12350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939665" y="723900"/>
            <a:ext cx="3837305" cy="36950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 rot="0">
            <a:off x="311785" y="4230370"/>
            <a:ext cx="5998845" cy="6051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457200" indent="-2286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</a:lstStyle>
          <a:p>
            <a:pPr marL="457200" indent="-228600" latinLnBrk="0">
              <a:buFontTx/>
              <a:buNone/>
            </a:pPr>
            <a:endParaRPr lang="ko-KR" altLang="en-US" sz="180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/>
            </a:lvl1pPr>
            <a:lvl2pPr marL="0" indent="0" latinLnBrk="0" lvl="1">
              <a:buFontTx/>
              <a:buNone/>
              <a:defRPr lang="en-GB" altLang="en-US"/>
            </a:lvl2pPr>
            <a:lvl3pPr marL="0" indent="0" latinLnBrk="0" lvl="2">
              <a:buFontTx/>
              <a:buNone/>
              <a:defRPr lang="en-GB" altLang="en-US"/>
            </a:lvl3pPr>
            <a:lvl4pPr marL="0" indent="0" latinLnBrk="0" lvl="3">
              <a:buFontTx/>
              <a:buNone/>
              <a:defRPr lang="en-GB" altLang="en-US"/>
            </a:lvl4pPr>
            <a:lvl5pPr marL="0" indent="0" latinLnBrk="0" lvl="4">
              <a:buFontTx/>
              <a:buNone/>
              <a:defRPr lang="en-GB" altLang="en-US"/>
            </a:lvl5pPr>
            <a:lvl6pPr marL="0" indent="0" latinLnBrk="0" lvl="5">
              <a:buFontTx/>
              <a:buNone/>
              <a:defRPr lang="en-GB" altLang="en-US"/>
            </a:lvl6pPr>
            <a:lvl7pPr marL="0" indent="0" latinLnBrk="0" lvl="6">
              <a:buFontTx/>
              <a:buNone/>
              <a:defRPr lang="en-GB" altLang="en-US"/>
            </a:lvl7pPr>
            <a:lvl8pPr marL="0" indent="0" latinLnBrk="0" lvl="7">
              <a:buFontTx/>
              <a:buNone/>
              <a:defRPr lang="en-GB" altLang="en-US"/>
            </a:lvl8pPr>
            <a:lvl9pPr marL="0" indent="0" latinLnBrk="0" lvl="8"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0"/>
          <p:cNvSpPr txBox="1">
            <a:spLocks/>
          </p:cNvSpPr>
          <p:nvPr>
            <p:ph type="body"/>
          </p:nvPr>
        </p:nvSpPr>
        <p:spPr>
          <a:xfrm rot="0">
            <a:off x="311785" y="4230370"/>
            <a:ext cx="5998845" cy="6051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22860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 0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xx%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Rect 0"/>
          <p:cNvSpPr txBox="1">
            <a:spLocks/>
          </p:cNvSpPr>
          <p:nvPr>
            <p:ph type="body"/>
          </p:nvPr>
        </p:nvSpPr>
        <p:spPr>
          <a:xfrm rot="0">
            <a:off x="311785" y="3152140"/>
            <a:ext cx="8521065" cy="1301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 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0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 txBox="1">
            <a:spLocks/>
          </p:cNvSpPr>
          <p:nvPr>
            <p:ph type="subTitle"/>
          </p:nvPr>
        </p:nvSpPr>
        <p:spPr>
          <a:xfrm rot="0">
            <a:off x="265430" y="2802890"/>
            <a:ext cx="4045585" cy="12350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939665" y="723900"/>
            <a:ext cx="3837305" cy="36950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0"/>
          <p:cNvSpPr txBox="1">
            <a:spLocks/>
          </p:cNvSpPr>
          <p:nvPr>
            <p:ph type="body"/>
          </p:nvPr>
        </p:nvSpPr>
        <p:spPr>
          <a:xfrm rot="0">
            <a:off x="311785" y="4230370"/>
            <a:ext cx="5998845" cy="6051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22860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 0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xx%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Rect 0"/>
          <p:cNvSpPr txBox="1">
            <a:spLocks/>
          </p:cNvSpPr>
          <p:nvPr>
            <p:ph type="body"/>
          </p:nvPr>
        </p:nvSpPr>
        <p:spPr>
          <a:xfrm rot="0">
            <a:off x="311785" y="3152140"/>
            <a:ext cx="8521065" cy="1301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b">
            <a:normAutofit fontScale="90000" lnSpcReduction="0"/>
          </a:bodyPr>
          <a:lstStyle>
            <a:lvl1pPr marL="0" indent="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1pPr>
            <a:lvl2pPr marL="0" indent="0" algn="ctr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2pPr>
            <a:lvl3pPr marL="0" indent="0" algn="ctr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3pPr>
            <a:lvl4pPr marL="0" indent="0" algn="ctr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4pPr>
            <a:lvl5pPr marL="0" indent="0" algn="ctr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5pPr>
            <a:lvl6pPr marL="0" indent="0" algn="ctr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6pPr>
            <a:lvl7pPr marL="0" indent="0" algn="ctr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7pPr>
            <a:lvl8pPr marL="0" indent="0" algn="ctr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8pPr>
            <a:lvl9pPr marL="0" indent="0" algn="ctr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0"/>
            </a:lvl9pPr>
          </a:lstStyle>
          <a:p>
            <a:pPr marL="0" indent="0" latinLnBrk="0">
              <a:buFontTx/>
              <a:buNone/>
            </a:pPr>
            <a:r>
              <a:rPr sz="1800"/>
              <a:t>xx%</a:t>
            </a:r>
            <a:endParaRPr lang="ko-KR" altLang="en-US" sz="1800"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 rot="0">
            <a:off x="311785" y="3152140"/>
            <a:ext cx="8521065" cy="1301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42900" algn="ctr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1pPr>
            <a:lvl2pPr marL="914400" indent="-317500" algn="ctr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2pPr>
            <a:lvl3pPr marL="1371600" indent="-317500" algn="ctr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3pPr>
            <a:lvl4pPr marL="1828800" indent="-317500" algn="ctr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4pPr>
            <a:lvl5pPr marL="2286000" indent="-317500" algn="ctr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5pPr>
            <a:lvl6pPr marL="2743200" indent="-317500" algn="ctr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6pPr>
            <a:lvl7pPr marL="3200400" indent="-317500" algn="ctr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7pPr>
            <a:lvl8pPr marL="3657600" indent="-317500" algn="ctr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8pPr>
            <a:lvl9pPr marL="4114800" indent="-317500" algn="ctr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/>
            </a:lvl9pPr>
          </a:lstStyle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/>
            </a:lvl1pPr>
            <a:lvl2pPr marL="0" indent="0" latinLnBrk="0" lvl="1">
              <a:buFontTx/>
              <a:buNone/>
              <a:defRPr lang="en-GB" altLang="en-US"/>
            </a:lvl2pPr>
            <a:lvl3pPr marL="0" indent="0" latinLnBrk="0" lvl="2">
              <a:buFontTx/>
              <a:buNone/>
              <a:defRPr lang="en-GB" altLang="en-US"/>
            </a:lvl3pPr>
            <a:lvl4pPr marL="0" indent="0" latinLnBrk="0" lvl="3">
              <a:buFontTx/>
              <a:buNone/>
              <a:defRPr lang="en-GB" altLang="en-US"/>
            </a:lvl4pPr>
            <a:lvl5pPr marL="0" indent="0" latinLnBrk="0" lvl="4">
              <a:buFontTx/>
              <a:buNone/>
              <a:defRPr lang="en-GB" altLang="en-US"/>
            </a:lvl5pPr>
            <a:lvl6pPr marL="0" indent="0" latinLnBrk="0" lvl="5">
              <a:buFontTx/>
              <a:buNone/>
              <a:defRPr lang="en-GB" altLang="en-US"/>
            </a:lvl6pPr>
            <a:lvl7pPr marL="0" indent="0" latinLnBrk="0" lvl="6">
              <a:buFontTx/>
              <a:buNone/>
              <a:defRPr lang="en-GB" altLang="en-US"/>
            </a:lvl7pPr>
            <a:lvl8pPr marL="0" indent="0" latinLnBrk="0" lvl="7">
              <a:buFontTx/>
              <a:buNone/>
              <a:defRPr lang="en-GB" altLang="en-US"/>
            </a:lvl8pPr>
            <a:lvl9pPr marL="0" indent="0" latinLnBrk="0" lvl="8"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 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0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 txBox="1">
            <a:spLocks/>
          </p:cNvSpPr>
          <p:nvPr>
            <p:ph type="subTitle"/>
          </p:nvPr>
        </p:nvSpPr>
        <p:spPr>
          <a:xfrm rot="0">
            <a:off x="265430" y="2802890"/>
            <a:ext cx="4045585" cy="12350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939665" y="723900"/>
            <a:ext cx="3837305" cy="36950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0"/>
          <p:cNvSpPr txBox="1">
            <a:spLocks/>
          </p:cNvSpPr>
          <p:nvPr>
            <p:ph type="body"/>
          </p:nvPr>
        </p:nvSpPr>
        <p:spPr>
          <a:xfrm rot="0">
            <a:off x="311785" y="4230370"/>
            <a:ext cx="5998845" cy="6051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22860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 0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xx%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6" name="Rect 0"/>
          <p:cNvSpPr txBox="1">
            <a:spLocks/>
          </p:cNvSpPr>
          <p:nvPr>
            <p:ph type="body"/>
          </p:nvPr>
        </p:nvSpPr>
        <p:spPr>
          <a:xfrm rot="0">
            <a:off x="311785" y="3152140"/>
            <a:ext cx="8521065" cy="1301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7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 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4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0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8" name="Rect 0"/>
          <p:cNvSpPr txBox="1">
            <a:spLocks/>
          </p:cNvSpPr>
          <p:nvPr>
            <p:ph type="subTitle"/>
          </p:nvPr>
        </p:nvSpPr>
        <p:spPr>
          <a:xfrm rot="0">
            <a:off x="265430" y="2802890"/>
            <a:ext cx="4045585" cy="123571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939665" y="723900"/>
            <a:ext cx="3837940" cy="369570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342900" latinLnBrk="0"/>
          </a:p>
        </p:txBody>
      </p:sp>
      <p:sp>
        <p:nvSpPr>
          <p:cNvPr id="40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0"/>
          <p:cNvSpPr txBox="1">
            <a:spLocks/>
          </p:cNvSpPr>
          <p:nvPr>
            <p:ph type="body"/>
          </p:nvPr>
        </p:nvSpPr>
        <p:spPr>
          <a:xfrm rot="0">
            <a:off x="311785" y="4230370"/>
            <a:ext cx="5999480" cy="60579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228600" latinLnBrk="0">
              <a:buFontTx/>
              <a:buNone/>
            </a:pPr>
          </a:p>
        </p:txBody>
      </p:sp>
      <p:sp>
        <p:nvSpPr>
          <p:cNvPr id="43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 0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xx%</a:t>
            </a:r>
          </a:p>
        </p:txBody>
      </p:sp>
      <p:sp>
        <p:nvSpPr>
          <p:cNvPr id="46" name="Rect 0"/>
          <p:cNvSpPr txBox="1">
            <a:spLocks/>
          </p:cNvSpPr>
          <p:nvPr>
            <p:ph type="body"/>
          </p:nvPr>
        </p:nvSpPr>
        <p:spPr>
          <a:xfrm rot="0">
            <a:off x="311785" y="3152140"/>
            <a:ext cx="8521065" cy="130175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/>
          </a:p>
        </p:txBody>
      </p:sp>
      <p:sp>
        <p:nvSpPr>
          <p:cNvPr id="47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/>
            </a:lvl1pPr>
            <a:lvl2pPr marL="0" indent="0" latinLnBrk="0" lvl="1">
              <a:buFontTx/>
              <a:buNone/>
              <a:defRPr lang="en-GB" altLang="en-US"/>
            </a:lvl2pPr>
            <a:lvl3pPr marL="0" indent="0" latinLnBrk="0" lvl="2">
              <a:buFontTx/>
              <a:buNone/>
              <a:defRPr lang="en-GB" altLang="en-US"/>
            </a:lvl3pPr>
            <a:lvl4pPr marL="0" indent="0" latinLnBrk="0" lvl="3">
              <a:buFontTx/>
              <a:buNone/>
              <a:defRPr lang="en-GB" altLang="en-US"/>
            </a:lvl4pPr>
            <a:lvl5pPr marL="0" indent="0" latinLnBrk="0" lvl="4">
              <a:buFontTx/>
              <a:buNone/>
              <a:defRPr lang="en-GB" altLang="en-US"/>
            </a:lvl5pPr>
            <a:lvl6pPr marL="0" indent="0" latinLnBrk="0" lvl="5">
              <a:buFontTx/>
              <a:buNone/>
              <a:defRPr lang="en-GB" altLang="en-US"/>
            </a:lvl6pPr>
            <a:lvl7pPr marL="0" indent="0" latinLnBrk="0" lvl="6">
              <a:buFontTx/>
              <a:buNone/>
              <a:defRPr lang="en-GB" altLang="en-US"/>
            </a:lvl7pPr>
            <a:lvl8pPr marL="0" indent="0" latinLnBrk="0" lvl="7">
              <a:buFontTx/>
              <a:buNone/>
              <a:defRPr lang="en-GB" altLang="en-US"/>
            </a:lvl8pPr>
            <a:lvl9pPr marL="0" indent="0" latinLnBrk="0" lvl="8">
              <a:buFontTx/>
              <a:buNone/>
              <a:defRPr lang="en-GB" altLang="en-US"/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 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4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0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8" name="Rect 0"/>
          <p:cNvSpPr txBox="1">
            <a:spLocks/>
          </p:cNvSpPr>
          <p:nvPr>
            <p:ph type="subTitle"/>
          </p:nvPr>
        </p:nvSpPr>
        <p:spPr>
          <a:xfrm rot="0">
            <a:off x="265430" y="2802890"/>
            <a:ext cx="4045585" cy="123571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939665" y="723900"/>
            <a:ext cx="3837940" cy="369570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342900" latinLnBrk="0"/>
          </a:p>
        </p:txBody>
      </p:sp>
      <p:sp>
        <p:nvSpPr>
          <p:cNvPr id="40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0"/>
          <p:cNvSpPr txBox="1">
            <a:spLocks/>
          </p:cNvSpPr>
          <p:nvPr>
            <p:ph type="body"/>
          </p:nvPr>
        </p:nvSpPr>
        <p:spPr>
          <a:xfrm rot="0">
            <a:off x="311785" y="4230370"/>
            <a:ext cx="5999480" cy="60579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228600" latinLnBrk="0">
              <a:buFontTx/>
              <a:buNone/>
            </a:pPr>
          </a:p>
        </p:txBody>
      </p:sp>
      <p:sp>
        <p:nvSpPr>
          <p:cNvPr id="43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 0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xx%</a:t>
            </a:r>
          </a:p>
        </p:txBody>
      </p:sp>
      <p:sp>
        <p:nvSpPr>
          <p:cNvPr id="46" name="Rect 0"/>
          <p:cNvSpPr txBox="1">
            <a:spLocks/>
          </p:cNvSpPr>
          <p:nvPr>
            <p:ph type="body"/>
          </p:nvPr>
        </p:nvSpPr>
        <p:spPr>
          <a:xfrm rot="0">
            <a:off x="311785" y="3152140"/>
            <a:ext cx="8521065" cy="130175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/>
          </a:p>
        </p:txBody>
      </p:sp>
      <p:sp>
        <p:nvSpPr>
          <p:cNvPr id="47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12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 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4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0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8" name="Rect 0"/>
          <p:cNvSpPr txBox="1">
            <a:spLocks/>
          </p:cNvSpPr>
          <p:nvPr>
            <p:ph type="subTitle"/>
          </p:nvPr>
        </p:nvSpPr>
        <p:spPr>
          <a:xfrm rot="0">
            <a:off x="265430" y="2802890"/>
            <a:ext cx="4045585" cy="123571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939665" y="723900"/>
            <a:ext cx="3837940" cy="369570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342900" latinLnBrk="0"/>
          </a:p>
        </p:txBody>
      </p:sp>
      <p:sp>
        <p:nvSpPr>
          <p:cNvPr id="40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 0"/>
          <p:cNvSpPr txBox="1">
            <a:spLocks/>
          </p:cNvSpPr>
          <p:nvPr>
            <p:ph type="ctrTitle"/>
          </p:nvPr>
        </p:nvSpPr>
        <p:spPr>
          <a:xfrm rot="0">
            <a:off x="311785" y="744855"/>
            <a:ext cx="8521065" cy="20529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subTitle"/>
          </p:nvPr>
        </p:nvSpPr>
        <p:spPr>
          <a:xfrm rot="0">
            <a:off x="311785" y="2834005"/>
            <a:ext cx="8521065" cy="79311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 0"/>
          <p:cNvSpPr txBox="1">
            <a:spLocks/>
          </p:cNvSpPr>
          <p:nvPr>
            <p:ph type="body"/>
          </p:nvPr>
        </p:nvSpPr>
        <p:spPr>
          <a:xfrm rot="0">
            <a:off x="311785" y="4230370"/>
            <a:ext cx="5999480" cy="60579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228600" latinLnBrk="0">
              <a:buFontTx/>
              <a:buNone/>
            </a:pPr>
          </a:p>
        </p:txBody>
      </p:sp>
      <p:sp>
        <p:nvSpPr>
          <p:cNvPr id="43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 0"/>
          <p:cNvSpPr txBox="1">
            <a:spLocks/>
          </p:cNvSpPr>
          <p:nvPr>
            <p:ph type="title" hasCustomPrompt="1"/>
          </p:nvPr>
        </p:nvSpPr>
        <p:spPr>
          <a:xfrm rot="0">
            <a:off x="311785" y="1106170"/>
            <a:ext cx="8521065" cy="19640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xx%</a:t>
            </a:r>
          </a:p>
        </p:txBody>
      </p:sp>
      <p:sp>
        <p:nvSpPr>
          <p:cNvPr id="46" name="Rect 0"/>
          <p:cNvSpPr txBox="1">
            <a:spLocks/>
          </p:cNvSpPr>
          <p:nvPr>
            <p:ph type="body"/>
          </p:nvPr>
        </p:nvSpPr>
        <p:spPr>
          <a:xfrm rot="0">
            <a:off x="311785" y="3152140"/>
            <a:ext cx="8521065" cy="130175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/>
          </a:p>
        </p:txBody>
      </p:sp>
      <p:sp>
        <p:nvSpPr>
          <p:cNvPr id="47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 0"/>
          <p:cNvSpPr txBox="1">
            <a:spLocks/>
          </p:cNvSpPr>
          <p:nvPr>
            <p:ph type="title"/>
          </p:nvPr>
        </p:nvSpPr>
        <p:spPr>
          <a:xfrm rot="0">
            <a:off x="490220" y="450215"/>
            <a:ext cx="6368415" cy="40913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4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 0"/>
          <p:cNvSpPr>
            <a:spLocks/>
          </p:cNvSpPr>
          <p:nvPr/>
        </p:nvSpPr>
        <p:spPr>
          <a:xfrm rot="0">
            <a:off x="4572000" y="0"/>
            <a:ext cx="4572635" cy="5144135"/>
          </a:xfrm>
          <a:prstGeom prst="rect"/>
          <a:solidFill>
            <a:schemeClr val="lt2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>
            <p:ph type="title"/>
          </p:nvPr>
        </p:nvSpPr>
        <p:spPr>
          <a:xfrm rot="0">
            <a:off x="265430" y="1233170"/>
            <a:ext cx="4045585" cy="148272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 txBox="1">
            <a:spLocks/>
          </p:cNvSpPr>
          <p:nvPr>
            <p:ph type="subTitle"/>
          </p:nvPr>
        </p:nvSpPr>
        <p:spPr>
          <a:xfrm rot="0">
            <a:off x="265430" y="2802890"/>
            <a:ext cx="4045585" cy="12350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 txBox="1">
            <a:spLocks/>
          </p:cNvSpPr>
          <p:nvPr>
            <p:ph type="body"/>
          </p:nvPr>
        </p:nvSpPr>
        <p:spPr>
          <a:xfrm rot="0">
            <a:off x="4939665" y="723900"/>
            <a:ext cx="3837305" cy="369506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457200" indent="-342900" latinLnBrk="0">
              <a:buClr>
                <a:srgbClr val="000000"/>
              </a:buClr>
              <a:buFont typeface="맑은 고딕"/>
              <a:buChar char="■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theme" Target="../theme/theme1.xml"></Relationship></Relationships>
</file>

<file path=ppt/slideMasters/_rels/slideMaster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5.xml"></Relationship><Relationship Id="rId2" Type="http://schemas.openxmlformats.org/officeDocument/2006/relationships/slideLayout" Target="../slideLayouts/slideLayout56.xml"></Relationship><Relationship Id="rId3" Type="http://schemas.openxmlformats.org/officeDocument/2006/relationships/slideLayout" Target="../slideLayouts/slideLayout57.xml"></Relationship><Relationship Id="rId4" Type="http://schemas.openxmlformats.org/officeDocument/2006/relationships/slideLayout" Target="../slideLayouts/slideLayout58.xml"></Relationship><Relationship Id="rId5" Type="http://schemas.openxmlformats.org/officeDocument/2006/relationships/slideLayout" Target="../slideLayouts/slideLayout59.xml"></Relationship><Relationship Id="rId6" Type="http://schemas.openxmlformats.org/officeDocument/2006/relationships/slideLayout" Target="../slideLayouts/slideLayout60.xml"></Relationship><Relationship Id="rId7" Type="http://schemas.openxmlformats.org/officeDocument/2006/relationships/theme" Target="../theme/theme10.xml"></Relationship></Relationships>
</file>

<file path=ppt/slideMasters/_rels/slideMaster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1.xml"></Relationship><Relationship Id="rId2" Type="http://schemas.openxmlformats.org/officeDocument/2006/relationships/slideLayout" Target="../slideLayouts/slideLayout62.xml"></Relationship><Relationship Id="rId3" Type="http://schemas.openxmlformats.org/officeDocument/2006/relationships/slideLayout" Target="../slideLayouts/slideLayout63.xml"></Relationship><Relationship Id="rId4" Type="http://schemas.openxmlformats.org/officeDocument/2006/relationships/slideLayout" Target="../slideLayouts/slideLayout64.xml"></Relationship><Relationship Id="rId5" Type="http://schemas.openxmlformats.org/officeDocument/2006/relationships/slideLayout" Target="../slideLayouts/slideLayout65.xml"></Relationship><Relationship Id="rId6" Type="http://schemas.openxmlformats.org/officeDocument/2006/relationships/slideLayout" Target="../slideLayouts/slideLayout66.xml"></Relationship><Relationship Id="rId7" Type="http://schemas.openxmlformats.org/officeDocument/2006/relationships/theme" Target="../theme/theme11.xml"></Relationship></Relationships>
</file>

<file path=ppt/slideMasters/_rels/slideMaster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7.xml"></Relationship><Relationship Id="rId2" Type="http://schemas.openxmlformats.org/officeDocument/2006/relationships/slideLayout" Target="../slideLayouts/slideLayout68.xml"></Relationship><Relationship Id="rId3" Type="http://schemas.openxmlformats.org/officeDocument/2006/relationships/slideLayout" Target="../slideLayouts/slideLayout69.xml"></Relationship><Relationship Id="rId4" Type="http://schemas.openxmlformats.org/officeDocument/2006/relationships/slideLayout" Target="../slideLayouts/slideLayout70.xml"></Relationship><Relationship Id="rId5" Type="http://schemas.openxmlformats.org/officeDocument/2006/relationships/slideLayout" Target="../slideLayouts/slideLayout71.xml"></Relationship><Relationship Id="rId6" Type="http://schemas.openxmlformats.org/officeDocument/2006/relationships/slideLayout" Target="../slideLayouts/slideLayout72.xml"></Relationship><Relationship Id="rId7" Type="http://schemas.openxmlformats.org/officeDocument/2006/relationships/theme" Target="../theme/theme12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slideLayout" Target="../slideLayouts/slideLayout8.xml"></Relationship><Relationship Id="rId3" Type="http://schemas.openxmlformats.org/officeDocument/2006/relationships/slideLayout" Target="../slideLayouts/slideLayout9.xml"></Relationship><Relationship Id="rId4" Type="http://schemas.openxmlformats.org/officeDocument/2006/relationships/slideLayout" Target="../slideLayouts/slideLayout10.xml"></Relationship><Relationship Id="rId5" Type="http://schemas.openxmlformats.org/officeDocument/2006/relationships/slideLayout" Target="../slideLayouts/slideLayout11.xml"></Relationship><Relationship Id="rId6" Type="http://schemas.openxmlformats.org/officeDocument/2006/relationships/slideLayout" Target="../slideLayouts/slideLayout12.xml"></Relationship><Relationship Id="rId7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slideLayout" Target="../slideLayouts/slideLayout14.xml"></Relationship><Relationship Id="rId3" Type="http://schemas.openxmlformats.org/officeDocument/2006/relationships/slideLayout" Target="../slideLayouts/slideLayout15.xml"></Relationship><Relationship Id="rId4" Type="http://schemas.openxmlformats.org/officeDocument/2006/relationships/slideLayout" Target="../slideLayouts/slideLayout16.xml"></Relationship><Relationship Id="rId5" Type="http://schemas.openxmlformats.org/officeDocument/2006/relationships/slideLayout" Target="../slideLayouts/slideLayout17.xml"></Relationship><Relationship Id="rId6" Type="http://schemas.openxmlformats.org/officeDocument/2006/relationships/slideLayout" Target="../slideLayouts/slideLayout18.xml"></Relationship><Relationship Id="rId7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9.xml"></Relationship><Relationship Id="rId2" Type="http://schemas.openxmlformats.org/officeDocument/2006/relationships/slideLayout" Target="../slideLayouts/slideLayout20.xml"></Relationship><Relationship Id="rId3" Type="http://schemas.openxmlformats.org/officeDocument/2006/relationships/slideLayout" Target="../slideLayouts/slideLayout21.xml"></Relationship><Relationship Id="rId4" Type="http://schemas.openxmlformats.org/officeDocument/2006/relationships/slideLayout" Target="../slideLayouts/slideLayout22.xml"></Relationship><Relationship Id="rId5" Type="http://schemas.openxmlformats.org/officeDocument/2006/relationships/slideLayout" Target="../slideLayouts/slideLayout23.xml"></Relationship><Relationship Id="rId6" Type="http://schemas.openxmlformats.org/officeDocument/2006/relationships/slideLayout" Target="../slideLayouts/slideLayout24.xml"></Relationship><Relationship Id="rId7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.xml"></Relationship><Relationship Id="rId2" Type="http://schemas.openxmlformats.org/officeDocument/2006/relationships/slideLayout" Target="../slideLayouts/slideLayout26.xml"></Relationship><Relationship Id="rId3" Type="http://schemas.openxmlformats.org/officeDocument/2006/relationships/slideLayout" Target="../slideLayouts/slideLayout27.xml"></Relationship><Relationship Id="rId4" Type="http://schemas.openxmlformats.org/officeDocument/2006/relationships/slideLayout" Target="../slideLayouts/slideLayout28.xml"></Relationship><Relationship Id="rId5" Type="http://schemas.openxmlformats.org/officeDocument/2006/relationships/slideLayout" Target="../slideLayouts/slideLayout29.xml"></Relationship><Relationship Id="rId6" Type="http://schemas.openxmlformats.org/officeDocument/2006/relationships/slideLayout" Target="../slideLayouts/slideLayout30.xml"></Relationship><Relationship Id="rId7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1.xml"></Relationship><Relationship Id="rId2" Type="http://schemas.openxmlformats.org/officeDocument/2006/relationships/slideLayout" Target="../slideLayouts/slideLayout32.xml"></Relationship><Relationship Id="rId3" Type="http://schemas.openxmlformats.org/officeDocument/2006/relationships/slideLayout" Target="../slideLayouts/slideLayout33.xml"></Relationship><Relationship Id="rId4" Type="http://schemas.openxmlformats.org/officeDocument/2006/relationships/slideLayout" Target="../slideLayouts/slideLayout34.xml"></Relationship><Relationship Id="rId5" Type="http://schemas.openxmlformats.org/officeDocument/2006/relationships/slideLayout" Target="../slideLayouts/slideLayout35.xml"></Relationship><Relationship Id="rId6" Type="http://schemas.openxmlformats.org/officeDocument/2006/relationships/slideLayout" Target="../slideLayouts/slideLayout36.xml"></Relationship><Relationship Id="rId7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slideLayout" Target="../slideLayouts/slideLayout38.xml"></Relationship><Relationship Id="rId3" Type="http://schemas.openxmlformats.org/officeDocument/2006/relationships/slideLayout" Target="../slideLayouts/slideLayout39.xml"></Relationship><Relationship Id="rId4" Type="http://schemas.openxmlformats.org/officeDocument/2006/relationships/slideLayout" Target="../slideLayouts/slideLayout40.xml"></Relationship><Relationship Id="rId5" Type="http://schemas.openxmlformats.org/officeDocument/2006/relationships/slideLayout" Target="../slideLayouts/slideLayout41.xml"></Relationship><Relationship Id="rId6" Type="http://schemas.openxmlformats.org/officeDocument/2006/relationships/slideLayout" Target="../slideLayouts/slideLayout42.xml"></Relationship><Relationship Id="rId7" Type="http://schemas.openxmlformats.org/officeDocument/2006/relationships/theme" Target="../theme/theme7.xml"></Relationship></Relationships>
</file>

<file path=ppt/slideMasters/_rels/slideMaster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3.xml"></Relationship><Relationship Id="rId2" Type="http://schemas.openxmlformats.org/officeDocument/2006/relationships/slideLayout" Target="../slideLayouts/slideLayout44.xml"></Relationship><Relationship Id="rId3" Type="http://schemas.openxmlformats.org/officeDocument/2006/relationships/slideLayout" Target="../slideLayouts/slideLayout45.xml"></Relationship><Relationship Id="rId4" Type="http://schemas.openxmlformats.org/officeDocument/2006/relationships/slideLayout" Target="../slideLayouts/slideLayout46.xml"></Relationship><Relationship Id="rId5" Type="http://schemas.openxmlformats.org/officeDocument/2006/relationships/slideLayout" Target="../slideLayouts/slideLayout47.xml"></Relationship><Relationship Id="rId6" Type="http://schemas.openxmlformats.org/officeDocument/2006/relationships/slideLayout" Target="../slideLayouts/slideLayout48.xml"></Relationship><Relationship Id="rId7" Type="http://schemas.openxmlformats.org/officeDocument/2006/relationships/theme" Target="../theme/theme8.xml"></Relationship></Relationships>
</file>

<file path=ppt/slideMasters/_rels/slideMaster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9.xml"></Relationship><Relationship Id="rId2" Type="http://schemas.openxmlformats.org/officeDocument/2006/relationships/slideLayout" Target="../slideLayouts/slideLayout50.xml"></Relationship><Relationship Id="rId3" Type="http://schemas.openxmlformats.org/officeDocument/2006/relationships/slideLayout" Target="../slideLayouts/slideLayout51.xml"></Relationship><Relationship Id="rId4" Type="http://schemas.openxmlformats.org/officeDocument/2006/relationships/slideLayout" Target="../slideLayouts/slideLayout52.xml"></Relationship><Relationship Id="rId5" Type="http://schemas.openxmlformats.org/officeDocument/2006/relationships/slideLayout" Target="../slideLayouts/slideLayout53.xml"></Relationship><Relationship Id="rId6" Type="http://schemas.openxmlformats.org/officeDocument/2006/relationships/slideLayout" Target="../slideLayouts/slideLayout54.xml"></Relationship><Relationship Id="rId7" Type="http://schemas.openxmlformats.org/officeDocument/2006/relationships/theme" Target="../theme/theme9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 name="simple-light-2">
    <p:bg>
      <p:bgPr>
        <a:solidFill>
          <a:schemeClr val="lt1"/>
        </a:solidFill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rmAutofit fontScale="90000" lnSpcReduction="0"/>
          </a:bodyPr>
          <a:lstStyle>
            <a:lvl1pPr marL="0" indent="0" latinLnBrk="0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2800">
                <a:solidFill>
                  <a:schemeClr val="dk1"/>
                </a:solidFill>
              </a:defRPr>
            </a:lvl9pPr>
          </a:lstStyle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rmAutofit fontScale="100000" lnSpcReduction="0"/>
          </a:bodyPr>
          <a:lstStyle>
            <a:lvl1pPr marL="457200" indent="-342900" latinLnBrk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>
                <a:solidFill>
                  <a:schemeClr val="dk2"/>
                </a:solidFill>
              </a:defRPr>
            </a:lvl1pPr>
            <a:lvl2pPr marL="914400" indent="-317500" latinLnBrk="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2pPr>
            <a:lvl3pPr marL="1371600" indent="-317500" latinLnBrk="0"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3pPr>
            <a:lvl4pPr marL="1828800" indent="-317500" latinLnBrk="0"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4pPr>
            <a:lvl5pPr marL="2286000" indent="-317500" latinLnBrk="0"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5pPr>
            <a:lvl6pPr marL="2743200" indent="-317500" latinLnBrk="0"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6pPr>
            <a:lvl7pPr marL="3200400" indent="-317500" latinLnBrk="0"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7pPr>
            <a:lvl8pPr marL="3657600" indent="-317500" latinLnBrk="0"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8pPr>
            <a:lvl9pPr marL="4114800" indent="-317500" latinLnBrk="0"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>
                <a:solidFill>
                  <a:schemeClr val="dk2"/>
                </a:solidFill>
              </a:defRPr>
            </a:lvl9pPr>
          </a:lstStyle>
          <a:p>
            <a:pPr marL="457200" indent="-342900" latinLnBrk="0">
              <a:buClr>
                <a:srgbClr val="595959"/>
              </a:buClr>
              <a:buFont typeface="맑은 고딕"/>
              <a:buChar char="•"/>
            </a:pPr>
            <a:endParaRPr lang="ko-KR" altLang="en-US" sz="180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ctr">
            <a:normAutofit fontScale="100000" lnSpcReduction="0"/>
          </a:bodyPr>
          <a:lstStyle>
            <a:lvl1pPr marL="0" indent="0" algn="r" latinLnBrk="0">
              <a:buFontTx/>
              <a:buNone/>
              <a:defRPr lang="en-GB" altLang="en-US" sz="1000">
                <a:solidFill>
                  <a:schemeClr val="dk2"/>
                </a:solidFill>
              </a:defRPr>
            </a:lvl1pPr>
            <a:lvl2pPr marL="0" indent="0" algn="r" latinLnBrk="0" lvl="1">
              <a:buFontTx/>
              <a:buNone/>
              <a:defRPr lang="en-GB" altLang="en-US" sz="1000">
                <a:solidFill>
                  <a:schemeClr val="dk2"/>
                </a:solidFill>
              </a:defRPr>
            </a:lvl2pPr>
            <a:lvl3pPr marL="0" indent="0" algn="r" latinLnBrk="0" lvl="2">
              <a:buFontTx/>
              <a:buNone/>
              <a:defRPr lang="en-GB" altLang="en-US" sz="1000">
                <a:solidFill>
                  <a:schemeClr val="dk2"/>
                </a:solidFill>
              </a:defRPr>
            </a:lvl3pPr>
            <a:lvl4pPr marL="0" indent="0" algn="r" latinLnBrk="0" lvl="3">
              <a:buFontTx/>
              <a:buNone/>
              <a:defRPr lang="en-GB" altLang="en-US" sz="1000">
                <a:solidFill>
                  <a:schemeClr val="dk2"/>
                </a:solidFill>
              </a:defRPr>
            </a:lvl4pPr>
            <a:lvl5pPr marL="0" indent="0" algn="r" latinLnBrk="0" lvl="4">
              <a:buFontTx/>
              <a:buNone/>
              <a:defRPr lang="en-GB" altLang="en-US" sz="1000">
                <a:solidFill>
                  <a:schemeClr val="dk2"/>
                </a:solidFill>
              </a:defRPr>
            </a:lvl5pPr>
            <a:lvl6pPr marL="0" indent="0" algn="r" latinLnBrk="0" lvl="5">
              <a:buFontTx/>
              <a:buNone/>
              <a:defRPr lang="en-GB" altLang="en-US" sz="1000">
                <a:solidFill>
                  <a:schemeClr val="dk2"/>
                </a:solidFill>
              </a:defRPr>
            </a:lvl6pPr>
            <a:lvl7pPr marL="0" indent="0" algn="r" latinLnBrk="0" lvl="6">
              <a:buFontTx/>
              <a:buNone/>
              <a:defRPr lang="en-GB" altLang="en-US" sz="1000">
                <a:solidFill>
                  <a:schemeClr val="dk2"/>
                </a:solidFill>
              </a:defRPr>
            </a:lvl7pPr>
            <a:lvl8pPr marL="0" indent="0" algn="r" latinLnBrk="0" lvl="7">
              <a:buFontTx/>
              <a:buNone/>
              <a:defRPr lang="en-GB" altLang="en-US" sz="1000">
                <a:solidFill>
                  <a:schemeClr val="dk2"/>
                </a:solidFill>
              </a:defRPr>
            </a:lvl8pPr>
            <a:lvl9pPr marL="0" indent="0" algn="r" latinLnBrk="0" lvl="8">
              <a:buFontTx/>
              <a:buNone/>
              <a:defRPr lang="en-GB" altLang="en-US" sz="1000">
                <a:solidFill>
                  <a:schemeClr val="dk2"/>
                </a:solidFill>
              </a:defRPr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800"/>
              <a:t>‹#›</a:t>
            </a:fld>
            <a:endParaRPr lang="ko-KR" altLang="en-US" sz="18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/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/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/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595959"/>
              </a:buClr>
              <a:buFont typeface="맑은 고딕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595959"/>
              </a:buClr>
              <a:buFont typeface="맑은 고딕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595959"/>
              </a:buClr>
              <a:buFont typeface="맑은 고딕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595959"/>
              </a:buClr>
              <a:buFont typeface="맑은 고딕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595959"/>
              </a:buClr>
              <a:buFont typeface="맑은 고딕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595959"/>
              </a:buClr>
              <a:buFont typeface="맑은 고딕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595959"/>
              </a:buClr>
              <a:buFont typeface="맑은 고딕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 txBox="1">
            <a:spLocks/>
          </p:cNvSpPr>
          <p:nvPr>
            <p:ph type="title"/>
          </p:nvPr>
        </p:nvSpPr>
        <p:spPr>
          <a:xfrm rot="0">
            <a:off x="311785" y="445135"/>
            <a:ext cx="8521065" cy="57340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body"/>
          </p:nvPr>
        </p:nvSpPr>
        <p:spPr>
          <a:xfrm rot="0">
            <a:off x="311785" y="1152525"/>
            <a:ext cx="8521065" cy="34169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normAutofit fontScale="100000" lnSpcReduction="0"/>
          </a:bodyPr>
          <a:lstStyle/>
          <a:p>
            <a:pPr marL="457200" indent="-342900" latinLnBrk="0">
              <a:buClr>
                <a:srgbClr val="595959"/>
              </a:buClr>
              <a:buFont typeface="맑은 고딕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sldNum"/>
          </p:nvPr>
        </p:nvSpPr>
        <p:spPr>
          <a:xfrm rot="0">
            <a:off x="8472170" y="4663440"/>
            <a:ext cx="549275" cy="3943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ctr">
            <a:normAutofit fontScale="100000" lnSpcReduction="10000"/>
          </a:bodyPr>
          <a:lstStyle/>
          <a:p>
            <a:pPr marL="0" indent="0" rtl="0" algn="r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732620541.png"></Relationship><Relationship Id="rId3" Type="http://schemas.openxmlformats.org/officeDocument/2006/relationships/notesSlide" Target="../notesSlides/notesSlide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7.xml"></Relationship><Relationship Id="rId2" Type="http://schemas.openxmlformats.org/officeDocument/2006/relationships/image" Target="../media/fImage73266915667.png"></Relationship><Relationship Id="rId3" Type="http://schemas.openxmlformats.org/officeDocument/2006/relationships/image" Target="../media/fImage135096946299.png"></Relationship><Relationship Id="rId4" Type="http://schemas.openxmlformats.org/officeDocument/2006/relationships/image" Target="../media/fImage251356957035.png"></Relationship><Relationship Id="rId5" Type="http://schemas.openxmlformats.org/officeDocument/2006/relationships/image" Target="../media/fImage5868546969894.png"></Relationship><Relationship Id="rId6" Type="http://schemas.openxmlformats.org/officeDocument/2006/relationships/notesSlide" Target="../notesSlides/notesSlide10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.xml"></Relationship><Relationship Id="rId2" Type="http://schemas.openxmlformats.org/officeDocument/2006/relationships/image" Target="../media/fImage73262328467.png"></Relationship><Relationship Id="rId3" Type="http://schemas.openxmlformats.org/officeDocument/2006/relationships/image" Target="../media/fImage717962356334.png"></Relationship><Relationship Id="rId4" Type="http://schemas.openxmlformats.org/officeDocument/2006/relationships/image" Target="../media/fImage1983702366500.png"></Relationship><Relationship Id="rId5" Type="http://schemas.openxmlformats.org/officeDocument/2006/relationships/notesSlide" Target="../notesSlides/notesSlide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.xml"></Relationship><Relationship Id="rId2" Type="http://schemas.openxmlformats.org/officeDocument/2006/relationships/image" Target="../media/fImage73262959169.png"></Relationship><Relationship Id="rId3" Type="http://schemas.openxmlformats.org/officeDocument/2006/relationships/image" Target="../media/fImage436672985724.png"></Relationship><Relationship Id="rId4" Type="http://schemas.openxmlformats.org/officeDocument/2006/relationships/image" Target="../media/fImage435512991478.png"></Relationship><Relationship Id="rId5" Type="http://schemas.openxmlformats.org/officeDocument/2006/relationships/image" Target="../media/fImage527523009358.png"></Relationship><Relationship Id="rId6" Type="http://schemas.openxmlformats.org/officeDocument/2006/relationships/notesSlide" Target="../notesSlides/notesSlide3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1.xml"></Relationship><Relationship Id="rId2" Type="http://schemas.openxmlformats.org/officeDocument/2006/relationships/image" Target="../media/fImage73263276962.png"></Relationship><Relationship Id="rId3" Type="http://schemas.openxmlformats.org/officeDocument/2006/relationships/image" Target="../media/fImage5648263314464.png"></Relationship><Relationship Id="rId4" Type="http://schemas.openxmlformats.org/officeDocument/2006/relationships/image" Target="../media/fImage583543325705.png"></Relationship><Relationship Id="rId5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.xml"></Relationship><Relationship Id="rId2" Type="http://schemas.openxmlformats.org/officeDocument/2006/relationships/image" Target="../media/fImage73263598145.png"></Relationship><Relationship Id="rId3" Type="http://schemas.openxmlformats.org/officeDocument/2006/relationships/image" Target="../media/fImage116063623281.png"></Relationship><Relationship Id="rId4" Type="http://schemas.openxmlformats.org/officeDocument/2006/relationships/image" Target="../media/fImage137663636827.png"></Relationship><Relationship Id="rId5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3.xml"></Relationship><Relationship Id="rId2" Type="http://schemas.openxmlformats.org/officeDocument/2006/relationships/image" Target="../media/fImage73265289961.png"></Relationship><Relationship Id="rId3" Type="http://schemas.openxmlformats.org/officeDocument/2006/relationships/image" Target="../media/fImage71796531491.png"></Relationship><Relationship Id="rId4" Type="http://schemas.openxmlformats.org/officeDocument/2006/relationships/image" Target="../media/fImage717965322995.png"></Relationship><Relationship Id="rId5" Type="http://schemas.openxmlformats.org/officeDocument/2006/relationships/image" Target="../media/fImage717965331942.png"></Relationship><Relationship Id="rId6" Type="http://schemas.openxmlformats.org/officeDocument/2006/relationships/image" Target="../media/fImage1067035344827.png"></Relationship><Relationship Id="rId7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9.xml"></Relationship><Relationship Id="rId2" Type="http://schemas.openxmlformats.org/officeDocument/2006/relationships/image" Target="../media/fImage73265705436.png"></Relationship><Relationship Id="rId3" Type="http://schemas.openxmlformats.org/officeDocument/2006/relationships/image" Target="../media/fImage717965732391.png"></Relationship><Relationship Id="rId4" Type="http://schemas.openxmlformats.org/officeDocument/2006/relationships/image" Target="../media/fImage290175744604.png"></Relationship><Relationship Id="rId5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5.xml"></Relationship><Relationship Id="rId2" Type="http://schemas.openxmlformats.org/officeDocument/2006/relationships/image" Target="../media/fImage73266213902.png"></Relationship><Relationship Id="rId3" Type="http://schemas.openxmlformats.org/officeDocument/2006/relationships/image" Target="../media/fImage71796624153.png"></Relationship><Relationship Id="rId4" Type="http://schemas.openxmlformats.org/officeDocument/2006/relationships/image" Target="../media/fImage1489267625292.png"></Relationship><Relationship Id="rId5" Type="http://schemas.openxmlformats.org/officeDocument/2006/relationships/image" Target="../media/fImage8286286262382.png"></Relationship><Relationship Id="rId6" Type="http://schemas.openxmlformats.org/officeDocument/2006/relationships/image" Target="../media/fImage2734496277421.png"></Relationship><Relationship Id="rId7" Type="http://schemas.openxmlformats.org/officeDocument/2006/relationships/image" Target="../media/fImage431216288716.png"></Relationship><Relationship Id="rId8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1.xml"></Relationship><Relationship Id="rId2" Type="http://schemas.openxmlformats.org/officeDocument/2006/relationships/image" Target="../media/fImage73266559718.png"></Relationship><Relationship Id="rId3" Type="http://schemas.openxmlformats.org/officeDocument/2006/relationships/image" Target="../media/fImage717966589895.png"></Relationship><Relationship Id="rId4" Type="http://schemas.openxmlformats.org/officeDocument/2006/relationships/image" Target="../media/fImage717966595447.png"></Relationship><Relationship Id="rId5" Type="http://schemas.openxmlformats.org/officeDocument/2006/relationships/image" Target="../media/fImage717966601726.png"></Relationship><Relationship Id="rId6" Type="http://schemas.openxmlformats.org/officeDocument/2006/relationships/image" Target="../media/fImage543926614771.png"></Relationship><Relationship Id="rId7" Type="http://schemas.openxmlformats.org/officeDocument/2006/relationships/image" Target="../media/fImage510306621538.png"></Relationship><Relationship Id="rId8" Type="http://schemas.openxmlformats.org/officeDocument/2006/relationships/image" Target="../media/fImage531166631869.png"></Relationship><Relationship Id="rId9" Type="http://schemas.openxmlformats.org/officeDocument/2006/relationships/image" Target="../media/fImage568596649912.png"></Relationship><Relationship Id="rId10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 0"/>
          <p:cNvSpPr>
            <a:spLocks/>
          </p:cNvSpPr>
          <p:nvPr/>
        </p:nvSpPr>
        <p:spPr>
          <a:xfrm rot="0">
            <a:off x="0" y="-38100"/>
            <a:ext cx="1181735" cy="5220335"/>
          </a:xfrm>
          <a:prstGeom prst="rect"/>
          <a:solidFill>
            <a:srgbClr val="19264B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 rot="0">
            <a:off x="1339850" y="2710180"/>
            <a:ext cx="4980305" cy="138303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l" latinLnBrk="0">
              <a:buFontTx/>
              <a:buNone/>
            </a:pPr>
            <a:r>
              <a:rPr sz="2500" cap="none" i="0" b="1" strike="noStrike">
                <a:solidFill>
                  <a:srgbClr val="19264B"/>
                </a:solidFill>
                <a:latin typeface="나눔고딕 ExtraBold" charset="0"/>
                <a:ea typeface="나눔고딕 ExtraBold" charset="0"/>
              </a:rPr>
              <a:t>CUAI 하계 CV 5팀</a:t>
            </a:r>
            <a:endParaRPr lang="ko-KR" altLang="en-US" sz="2500" cap="none" i="0" b="1" strike="noStrike">
              <a:solidFill>
                <a:srgbClr val="19264B"/>
              </a:solidFill>
              <a:latin typeface="나눔고딕 ExtraBold" charset="0"/>
              <a:ea typeface="나눔고딕 ExtraBold" charset="0"/>
            </a:endParaRPr>
          </a:p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solidFill>
                <a:srgbClr val="19264B"/>
              </a:solidFill>
              <a:latin typeface="나눔고딕 ExtraBold" charset="0"/>
              <a:ea typeface="나눔고딕 ExtraBold" charset="0"/>
            </a:endParaRPr>
          </a:p>
          <a:p>
            <a:pPr marL="0" indent="0" rtl="0" algn="l" latinLnBrk="0">
              <a:buFontTx/>
              <a:buNone/>
            </a:pPr>
            <a:r>
              <a:rPr sz="1400" cap="none" i="0" b="0" strike="noStrike">
                <a:solidFill>
                  <a:srgbClr val="19264B"/>
                </a:solidFill>
                <a:latin typeface="나눔고딕 ExtraBold" charset="0"/>
                <a:ea typeface="나눔고딕 ExtraBold" charset="0"/>
              </a:rPr>
              <a:t>2022.07.26.</a:t>
            </a:r>
            <a:endParaRPr lang="ko-KR" altLang="en-US" sz="1400" cap="none" i="0" b="0" strike="noStrike">
              <a:solidFill>
                <a:srgbClr val="19264B"/>
              </a:solidFill>
              <a:latin typeface="나눔고딕 ExtraBold" charset="0"/>
              <a:ea typeface="나눔고딕 ExtraBold" charset="0"/>
            </a:endParaRPr>
          </a:p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solidFill>
                <a:srgbClr val="19264B"/>
              </a:solidFill>
              <a:latin typeface="나눔고딕 ExtraBold" charset="0"/>
              <a:ea typeface="나눔고딕 ExtraBold" charset="0"/>
            </a:endParaRPr>
          </a:p>
          <a:p>
            <a:pPr marL="0" indent="0" rtl="0" algn="l" latinLnBrk="0">
              <a:buFontTx/>
              <a:buNone/>
            </a:pPr>
            <a:r>
              <a:rPr sz="1100" cap="none" i="0" b="0" strike="noStrike">
                <a:solidFill>
                  <a:srgbClr val="19264B"/>
                </a:solidFill>
                <a:latin typeface="나눔고딕 ExtraBold" charset="0"/>
                <a:ea typeface="나눔고딕 ExtraBold" charset="0"/>
              </a:rPr>
              <a:t>발표자 : 김태윤</a:t>
            </a:r>
            <a:endParaRPr lang="ko-KR" altLang="en-US" sz="1100" cap="none" i="0" b="0" strike="noStrike">
              <a:solidFill>
                <a:srgbClr val="19264B"/>
              </a:solidFill>
              <a:latin typeface="나눔고딕 ExtraBold" charset="0"/>
              <a:ea typeface="나눔고딕 ExtraBold" charset="0"/>
            </a:endParaRPr>
          </a:p>
        </p:txBody>
      </p:sp>
      <p:cxnSp>
        <p:nvCxnSpPr>
          <p:cNvPr id="56" name="Rect 0"/>
          <p:cNvCxnSpPr/>
          <p:nvPr/>
        </p:nvCxnSpPr>
        <p:spPr>
          <a:xfrm rot="0">
            <a:off x="172720" y="-38100"/>
            <a:ext cx="635" cy="2187575"/>
          </a:xfrm>
          <a:prstGeom prst="straightConnector1"/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" descr="C:/Users/xodbs/AppData/Roaming/PolarisOffice/ETemp/7684_22647656/fImage73262054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8475" cy="1181735"/>
          </a:xfrm>
          <a:prstGeom prst="rect"/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 rot="0">
            <a:off x="0" y="-38100"/>
            <a:ext cx="1181735" cy="5220335"/>
          </a:xfrm>
          <a:prstGeom prst="rect"/>
          <a:solidFill>
            <a:srgbClr val="19264B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cxnSp>
        <p:nvCxnSpPr>
          <p:cNvPr id="73" name="Rect 0"/>
          <p:cNvCxnSpPr/>
          <p:nvPr/>
        </p:nvCxnSpPr>
        <p:spPr>
          <a:xfrm rot="0">
            <a:off x="172720" y="-38100"/>
            <a:ext cx="635" cy="2187575"/>
          </a:xfrm>
          <a:prstGeom prst="straightConnector1"/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 descr="C:/Users/xodbs/AppData/Roaming/PolarisOffice/ETemp/7684_22647656/fImage7326691566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9110" cy="1181735"/>
          </a:xfrm>
          <a:prstGeom prst="rect"/>
          <a:noFill/>
          <a:ln w="0">
            <a:noFill/>
            <a:prstDash/>
          </a:ln>
        </p:spPr>
      </p:pic>
      <p:sp>
        <p:nvSpPr>
          <p:cNvPr id="75" name="Rect 0"/>
          <p:cNvSpPr txBox="1">
            <a:spLocks/>
          </p:cNvSpPr>
          <p:nvPr/>
        </p:nvSpPr>
        <p:spPr>
          <a:xfrm rot="0">
            <a:off x="1409065" y="306705"/>
            <a:ext cx="4980305" cy="53721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l" latinLnBrk="0">
              <a:buFontTx/>
              <a:buNone/>
            </a:pPr>
            <a:r>
              <a:rPr sz="2000" cap="none" i="0" b="0" strike="noStrike">
                <a:solidFill>
                  <a:srgbClr val="19264B"/>
                </a:solidFill>
                <a:latin typeface="NanumGothic ExtraBold" charset="0"/>
                <a:ea typeface="NanumGothic ExtraBold" charset="0"/>
              </a:rPr>
              <a:t>추후 계획</a:t>
            </a:r>
            <a:endParaRPr lang="ko-KR" altLang="en-US" sz="2000" cap="none" i="0" b="0" strike="noStrike">
              <a:solidFill>
                <a:srgbClr val="19264B"/>
              </a:solidFill>
              <a:latin typeface="NanumGothic ExtraBold" charset="0"/>
              <a:ea typeface="NanumGothic ExtraBold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1492250" y="3793490"/>
            <a:ext cx="7431405" cy="103314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l" latinLnBrk="0">
              <a:buFontTx/>
              <a:buNone/>
            </a:pP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1. 데이터 증강</a:t>
            </a:r>
            <a:endParaRPr lang="ko-KR" altLang="en-US" sz="16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l" latinLnBrk="0">
              <a:buFontTx/>
              <a:buNone/>
            </a:pP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2. 데이터 전처리(어떻게 활용할 것인지)</a:t>
            </a:r>
            <a:endParaRPr lang="ko-KR" altLang="en-US" sz="16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l" latinLnBrk="0">
              <a:buFontTx/>
              <a:buNone/>
            </a:pP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3. 모델 구현</a:t>
            </a:r>
            <a:endParaRPr lang="ko-KR" altLang="en-US" sz="16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4100" name="Picture " descr="C:/Users/xodbs/AppData/Roaming/PolarisOffice/ETemp/7684_22647656/fImage13509694629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7745" y="1981200"/>
            <a:ext cx="2263775" cy="77787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101" name="Picture " descr="C:/Users/xodbs/AppData/Roaming/PolarisOffice/ETemp/7684_22647656/fImage25135695703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14465" y="1235075"/>
            <a:ext cx="1962785" cy="227520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4102" name="Picture " descr="C:/Users/xodbs/AppData/Roaming/PolarisOffice/ETemp/7684_22647656/fImage586854696989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88160" y="1238250"/>
            <a:ext cx="3048000" cy="22720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 rot="0">
            <a:off x="0" y="-38100"/>
            <a:ext cx="1181735" cy="5220335"/>
          </a:xfrm>
          <a:prstGeom prst="rect"/>
          <a:solidFill>
            <a:srgbClr val="19264B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cxnSp>
        <p:nvCxnSpPr>
          <p:cNvPr id="73" name="Rect 0"/>
          <p:cNvCxnSpPr/>
          <p:nvPr/>
        </p:nvCxnSpPr>
        <p:spPr>
          <a:xfrm rot="0">
            <a:off x="172720" y="-38100"/>
            <a:ext cx="635" cy="2187575"/>
          </a:xfrm>
          <a:prstGeom prst="straightConnector1"/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 descr="C:/Users/xodbs/AppData/Roaming/PolarisOffice/ETemp/7684_22647656/fImage73262328467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8475" cy="1181735"/>
          </a:xfrm>
          <a:prstGeom prst="rect"/>
          <a:noFill/>
          <a:ln w="0">
            <a:noFill/>
            <a:prstDash/>
          </a:ln>
        </p:spPr>
      </p:pic>
      <p:sp>
        <p:nvSpPr>
          <p:cNvPr id="75" name="Rect 0"/>
          <p:cNvSpPr txBox="1">
            <a:spLocks/>
          </p:cNvSpPr>
          <p:nvPr/>
        </p:nvSpPr>
        <p:spPr>
          <a:xfrm rot="0">
            <a:off x="1409065" y="306705"/>
            <a:ext cx="4980305" cy="4908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l" latinLnBrk="0">
              <a:buFontTx/>
              <a:buNone/>
            </a:pPr>
            <a:r>
              <a:rPr sz="2000" cap="none" i="0" b="0" strike="noStrike">
                <a:solidFill>
                  <a:srgbClr val="19264B"/>
                </a:solidFill>
                <a:latin typeface="NanumGothic ExtraBold" charset="0"/>
                <a:ea typeface="NanumGothic ExtraBold" charset="0"/>
              </a:rPr>
              <a:t>변경사항</a:t>
            </a:r>
            <a:endParaRPr lang="ko-KR" altLang="en-US" sz="2000" cap="none" i="0" b="0" strike="noStrike">
              <a:solidFill>
                <a:srgbClr val="19264B"/>
              </a:solidFill>
              <a:latin typeface="NanumGothic ExtraBold" charset="0"/>
              <a:ea typeface="NanumGothic ExtraBold" charset="0"/>
            </a:endParaRPr>
          </a:p>
        </p:txBody>
      </p:sp>
      <p:sp>
        <p:nvSpPr>
          <p:cNvPr id="2054" name="Rect 0"/>
          <p:cNvSpPr txBox="1">
            <a:spLocks/>
          </p:cNvSpPr>
          <p:nvPr/>
        </p:nvSpPr>
        <p:spPr>
          <a:xfrm rot="0">
            <a:off x="1439545" y="4226560"/>
            <a:ext cx="7460615" cy="6762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just" latinLnBrk="0">
              <a:buFontTx/>
              <a:buNone/>
            </a:pP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치매 진단 보조, 걸음 걸이 교정 </a:t>
            </a:r>
            <a:r>
              <a:rPr sz="1600" cap="none" i="0" b="0" strike="noStrike">
                <a:solidFill>
                  <a:srgbClr val="19264B"/>
                </a:solidFill>
                <a:latin typeface="Arial" charset="0"/>
                <a:ea typeface="Arial" charset="0"/>
              </a:rPr>
              <a:t>→</a:t>
            </a: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 데이터 수집이 어려움</a:t>
            </a:r>
            <a:endParaRPr lang="ko-KR" altLang="en-US" sz="16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just" latinLnBrk="0">
              <a:buFontTx/>
              <a:buNone/>
            </a:pPr>
            <a:endParaRPr lang="ko-KR" altLang="en-US" sz="16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055" name="Picture " descr="C:/Users/xodbs/AppData/Roaming/PolarisOffice/ETemp/7684_22647656/fImage71796235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36360" y="955675"/>
            <a:ext cx="2033905" cy="3132455"/>
          </a:xfrm>
          <a:prstGeom prst="rect"/>
          <a:noFill/>
        </p:spPr>
      </p:pic>
      <p:pic>
        <p:nvPicPr>
          <p:cNvPr id="2056" name="Picture " descr="C:/Users/xodbs/AppData/Roaming/PolarisOffice/ETemp/7684_22647656/fImage198370236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94840" y="952500"/>
            <a:ext cx="3805555" cy="3128645"/>
          </a:xfrm>
          <a:prstGeom prst="rect"/>
          <a:noFill/>
          <a:ln w="9525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 rot="0">
            <a:off x="0" y="-38100"/>
            <a:ext cx="1181735" cy="5220335"/>
          </a:xfrm>
          <a:prstGeom prst="rect"/>
          <a:solidFill>
            <a:srgbClr val="19264B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cxnSp>
        <p:nvCxnSpPr>
          <p:cNvPr id="73" name="Rect 0"/>
          <p:cNvCxnSpPr/>
          <p:nvPr/>
        </p:nvCxnSpPr>
        <p:spPr>
          <a:xfrm rot="0">
            <a:off x="172720" y="-38100"/>
            <a:ext cx="635" cy="2187575"/>
          </a:xfrm>
          <a:prstGeom prst="straightConnector1"/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 descr="C:/Users/xodbs/AppData/Roaming/PolarisOffice/ETemp/7684_22647656/fImage73262959169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8475" cy="1181735"/>
          </a:xfrm>
          <a:prstGeom prst="rect"/>
          <a:noFill/>
          <a:ln w="0">
            <a:noFill/>
            <a:prstDash/>
          </a:ln>
        </p:spPr>
      </p:pic>
      <p:sp>
        <p:nvSpPr>
          <p:cNvPr id="75" name="Rect 0"/>
          <p:cNvSpPr txBox="1">
            <a:spLocks/>
          </p:cNvSpPr>
          <p:nvPr/>
        </p:nvSpPr>
        <p:spPr>
          <a:xfrm rot="0">
            <a:off x="1409065" y="306705"/>
            <a:ext cx="4980305" cy="4908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l" latinLnBrk="0">
              <a:buFontTx/>
              <a:buNone/>
            </a:pPr>
            <a:r>
              <a:rPr sz="2000" cap="none" i="0" b="0" strike="noStrike">
                <a:solidFill>
                  <a:srgbClr val="19264B"/>
                </a:solidFill>
                <a:latin typeface="NanumGothic ExtraBold" charset="0"/>
                <a:ea typeface="NanumGothic ExtraBold" charset="0"/>
              </a:rPr>
              <a:t>변경사항</a:t>
            </a:r>
            <a:endParaRPr lang="ko-KR" altLang="en-US" sz="2000" cap="none" i="0" b="0" strike="noStrike">
              <a:solidFill>
                <a:srgbClr val="19264B"/>
              </a:solidFill>
              <a:latin typeface="NanumGothic ExtraBold" charset="0"/>
              <a:ea typeface="NanumGothic ExtraBold" charset="0"/>
            </a:endParaRPr>
          </a:p>
        </p:txBody>
      </p:sp>
      <p:sp>
        <p:nvSpPr>
          <p:cNvPr id="2054" name="Rect 0"/>
          <p:cNvSpPr txBox="1">
            <a:spLocks/>
          </p:cNvSpPr>
          <p:nvPr/>
        </p:nvSpPr>
        <p:spPr>
          <a:xfrm rot="0">
            <a:off x="1468755" y="4079875"/>
            <a:ext cx="7460615" cy="9226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just" latinLnBrk="0">
              <a:buFontTx/>
              <a:buNone/>
            </a:pPr>
            <a:r>
              <a:rPr sz="1600" cap="none" i="0" b="1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측면 영상을 이용한 이상 보행 진단</a:t>
            </a:r>
            <a:endParaRPr lang="ko-KR" altLang="en-US" sz="1600" cap="none" i="0" b="1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just" latinLnBrk="0">
              <a:buFontTx/>
              <a:buNone/>
            </a:pP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다양한 이상 보행이 있음 </a:t>
            </a:r>
            <a:r>
              <a:rPr sz="1600" cap="none" i="0" b="0" strike="noStrike">
                <a:solidFill>
                  <a:srgbClr val="19264B"/>
                </a:solidFill>
                <a:latin typeface="Arial" charset="0"/>
                <a:ea typeface="Arial" charset="0"/>
              </a:rPr>
              <a:t>→</a:t>
            </a: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 이들을 진단, 검출하는 것이 목표</a:t>
            </a:r>
            <a:endParaRPr lang="ko-KR" altLang="en-US" sz="16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just" latinLnBrk="0">
              <a:buFontTx/>
              <a:buNone/>
            </a:pPr>
            <a:endParaRPr lang="ko-KR" altLang="en-US" sz="1600" cap="none" i="0" b="1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2055" name="Picture " descr="C:/Users/xodbs/AppData/Roaming/PolarisOffice/ETemp/7684_22647656/fImage43667298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99565" y="1046480"/>
            <a:ext cx="2101215" cy="288099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056" name="Picture " descr="C:/Users/xodbs/AppData/Roaming/PolarisOffice/ETemp/7684_22647656/fImage43551299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38880" y="1049020"/>
            <a:ext cx="2635885" cy="287845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057" name="Picture " descr="C:/Users/xodbs/AppData/Roaming/PolarisOffice/ETemp/7684_22647656/fImage5275230093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9375" y="1049655"/>
            <a:ext cx="1923415" cy="288480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 rot="0">
            <a:off x="0" y="-38100"/>
            <a:ext cx="1181735" cy="5220335"/>
          </a:xfrm>
          <a:prstGeom prst="rect"/>
          <a:solidFill>
            <a:srgbClr val="19264B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cxnSp>
        <p:nvCxnSpPr>
          <p:cNvPr id="73" name="Rect 0"/>
          <p:cNvCxnSpPr/>
          <p:nvPr/>
        </p:nvCxnSpPr>
        <p:spPr>
          <a:xfrm rot="0">
            <a:off x="172720" y="-38100"/>
            <a:ext cx="635" cy="2187575"/>
          </a:xfrm>
          <a:prstGeom prst="straightConnector1"/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 descr="C:/Users/xodbs/AppData/Roaming/PolarisOffice/ETemp/7684_22647656/fImage7326327696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8475" cy="1181735"/>
          </a:xfrm>
          <a:prstGeom prst="rect"/>
          <a:noFill/>
          <a:ln w="0">
            <a:noFill/>
            <a:prstDash/>
          </a:ln>
        </p:spPr>
      </p:pic>
      <p:sp>
        <p:nvSpPr>
          <p:cNvPr id="75" name="Rect 0"/>
          <p:cNvSpPr txBox="1">
            <a:spLocks/>
          </p:cNvSpPr>
          <p:nvPr/>
        </p:nvSpPr>
        <p:spPr>
          <a:xfrm rot="0">
            <a:off x="1409065" y="306705"/>
            <a:ext cx="4980305" cy="49085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l" latinLnBrk="0">
              <a:buFontTx/>
              <a:buNone/>
            </a:pPr>
            <a:r>
              <a:rPr sz="2000" cap="none" i="0" b="0" strike="noStrike">
                <a:solidFill>
                  <a:srgbClr val="19264B"/>
                </a:solidFill>
                <a:latin typeface="NanumGothic ExtraBold" charset="0"/>
                <a:ea typeface="NanumGothic ExtraBold" charset="0"/>
              </a:rPr>
              <a:t>변경사항</a:t>
            </a: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1658620" y="3390265"/>
            <a:ext cx="2793365" cy="98425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ctr" latinLnBrk="0">
              <a:buFontTx/>
              <a:buNone/>
            </a:pPr>
            <a:r>
              <a:rPr sz="1600" cap="none" i="0" b="1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Open Pose</a:t>
            </a:r>
            <a:endParaRPr lang="ko-KR" altLang="en-US" sz="1600" cap="none" i="0" b="1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ctr" latinLnBrk="0">
              <a:buFontTx/>
              <a:buNone/>
            </a:pPr>
            <a:r>
              <a:rPr sz="12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영상에서 Point가 잘 나오지 않음</a:t>
            </a:r>
            <a:endParaRPr lang="ko-KR" altLang="en-US" sz="12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ctr" latinLnBrk="0">
              <a:buFontTx/>
              <a:buNone/>
            </a:pPr>
            <a:r>
              <a:rPr sz="12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특히 가려지는 부분과 발 부분이</a:t>
            </a:r>
            <a:endParaRPr lang="ko-KR" altLang="en-US" sz="12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ctr" latinLnBrk="0">
              <a:buFontTx/>
              <a:buNone/>
            </a:pPr>
            <a:r>
              <a:rPr sz="12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잘 검출되지 않는다.</a:t>
            </a:r>
            <a:endParaRPr lang="ko-KR" altLang="en-US" sz="12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5326380" y="3390265"/>
            <a:ext cx="3151505" cy="98425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ctr" latinLnBrk="0">
              <a:buFontTx/>
              <a:buNone/>
            </a:pPr>
            <a:r>
              <a:rPr sz="1600" cap="none" i="0" b="1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MediaPipe</a:t>
            </a:r>
            <a:endParaRPr lang="ko-KR" altLang="en-US" sz="12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ctr" latinLnBrk="0">
              <a:buFontTx/>
              <a:buNone/>
            </a:pPr>
            <a:r>
              <a:rPr sz="12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모든 부위가 잘 검출되고</a:t>
            </a:r>
            <a:endParaRPr lang="ko-KR" altLang="en-US" sz="12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ctr" latinLnBrk="0">
              <a:buFontTx/>
              <a:buNone/>
            </a:pPr>
            <a:r>
              <a:rPr sz="12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가려지는 부분도 Point를 잘 추출함.</a:t>
            </a:r>
            <a:endParaRPr lang="ko-KR" altLang="en-US" sz="1600" cap="none" i="0" b="1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ctr" latinLnBrk="0">
              <a:buFontTx/>
              <a:buNone/>
            </a:pPr>
            <a:endParaRPr lang="ko-KR" altLang="en-US" sz="12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5128" name="Picture " descr="C:/Users/xodbs/AppData/Roaming/PolarisOffice/ETemp/7684_22647656/fImage564826331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39900" y="1064895"/>
            <a:ext cx="2875915" cy="2056765"/>
          </a:xfrm>
          <a:prstGeom prst="rect"/>
          <a:noFill/>
        </p:spPr>
      </p:pic>
      <p:pic>
        <p:nvPicPr>
          <p:cNvPr id="5129" name="Picture " descr="C:/Users/xodbs/AppData/Roaming/PolarisOffice/ETemp/7684_22647656/fImage58354332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97805" y="1062990"/>
            <a:ext cx="3150235" cy="20656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 rot="0">
            <a:off x="0" y="-38100"/>
            <a:ext cx="1181735" cy="5220335"/>
          </a:xfrm>
          <a:prstGeom prst="rect"/>
          <a:solidFill>
            <a:srgbClr val="19264B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cxnSp>
        <p:nvCxnSpPr>
          <p:cNvPr id="73" name="Rect 0"/>
          <p:cNvCxnSpPr/>
          <p:nvPr/>
        </p:nvCxnSpPr>
        <p:spPr>
          <a:xfrm rot="0">
            <a:off x="172720" y="-38100"/>
            <a:ext cx="635" cy="2187575"/>
          </a:xfrm>
          <a:prstGeom prst="straightConnector1"/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 descr="C:/Users/xodbs/AppData/Roaming/PolarisOffice/ETemp/7684_22647656/fImage73263598145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8475" cy="1181735"/>
          </a:xfrm>
          <a:prstGeom prst="rect"/>
          <a:noFill/>
          <a:ln w="0">
            <a:noFill/>
            <a:prstDash/>
          </a:ln>
        </p:spPr>
      </p:pic>
      <p:sp>
        <p:nvSpPr>
          <p:cNvPr id="75" name="Rect 0"/>
          <p:cNvSpPr txBox="1">
            <a:spLocks/>
          </p:cNvSpPr>
          <p:nvPr/>
        </p:nvSpPr>
        <p:spPr>
          <a:xfrm rot="0">
            <a:off x="1409065" y="306705"/>
            <a:ext cx="4980305" cy="79819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l" latinLnBrk="0">
              <a:buFontTx/>
              <a:buNone/>
            </a:pPr>
            <a:r>
              <a:rPr sz="2000" cap="none" i="0" b="0" strike="noStrike">
                <a:solidFill>
                  <a:srgbClr val="19264B"/>
                </a:solidFill>
                <a:latin typeface="NanumGothic ExtraBold" charset="0"/>
                <a:ea typeface="NanumGothic ExtraBold" charset="0"/>
              </a:rPr>
              <a:t>변경사항</a:t>
            </a:r>
            <a:endParaRPr lang="ko-KR" altLang="en-US" sz="2000" cap="none" i="0" b="0" strike="noStrike">
              <a:solidFill>
                <a:srgbClr val="19264B"/>
              </a:solidFill>
              <a:latin typeface="NanumGothic ExtraBold" charset="0"/>
              <a:ea typeface="NanumGothic ExtraBold" charset="0"/>
            </a:endParaRPr>
          </a:p>
          <a:p>
            <a:pPr marL="0" indent="0" rtl="0" algn="l" latinLnBrk="0">
              <a:buFontTx/>
              <a:buNone/>
            </a:pPr>
            <a:endParaRPr lang="ko-KR" altLang="en-US" sz="2000" cap="none" i="0" b="0" strike="noStrike">
              <a:solidFill>
                <a:srgbClr val="19264B"/>
              </a:solidFill>
              <a:latin typeface="NanumGothic ExtraBold" charset="0"/>
              <a:ea typeface="NanumGothic ExtraBold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1651000" y="3470910"/>
            <a:ext cx="3207385" cy="42989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ctr" latinLnBrk="0">
              <a:buFontTx/>
              <a:buNone/>
            </a:pPr>
            <a:r>
              <a:rPr sz="1600" cap="none" i="0" b="1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Open Pose</a:t>
            </a:r>
            <a:endParaRPr lang="ko-KR" altLang="en-US" sz="1600" cap="none" i="0" b="1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5130" name="Picture " descr="C:/Users/xodbs/AppData/Roaming/PolarisOffice/ETemp/7684_22647656/fImage11606362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79575" y="1497965"/>
            <a:ext cx="3162935" cy="197167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5131" name="Picture " descr="C:/Users/xodbs/AppData/Roaming/PolarisOffice/ETemp/7684_22647656/fImage1376636368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91760" y="1492885"/>
            <a:ext cx="3226435" cy="198056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5132" name="Rect 0"/>
          <p:cNvSpPr txBox="1">
            <a:spLocks/>
          </p:cNvSpPr>
          <p:nvPr/>
        </p:nvSpPr>
        <p:spPr>
          <a:xfrm rot="0">
            <a:off x="5195570" y="3476625"/>
            <a:ext cx="3207385" cy="42989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ctr" latinLnBrk="0">
              <a:buFontTx/>
              <a:buNone/>
            </a:pPr>
            <a:r>
              <a:rPr sz="1600" cap="none" i="0" b="1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MediaPipe</a:t>
            </a:r>
            <a:endParaRPr lang="ko-KR" altLang="en-US" sz="1600" cap="none" i="0" b="1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134" name="Rect 0"/>
          <p:cNvSpPr>
            <a:spLocks/>
          </p:cNvSpPr>
          <p:nvPr/>
        </p:nvSpPr>
        <p:spPr>
          <a:xfrm rot="0">
            <a:off x="2967355" y="1492250"/>
            <a:ext cx="982345" cy="1974215"/>
          </a:xfrm>
          <a:prstGeom prst="frame">
            <a:avLst>
              <a:gd name="adj1" fmla="val 0"/>
            </a:avLst>
          </a:prstGeom>
          <a:solidFill>
            <a:srgbClr val="C00000"/>
          </a:solidFill>
          <a:ln w="127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latinLnBrk="0">
              <a:buFontTx/>
              <a:buNone/>
            </a:pPr>
            <a:endParaRPr lang="ko-KR" altLang="en-US" sz="1400" cap="none" i="0" b="0" strike="noStrike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135" name="Rect 0"/>
          <p:cNvSpPr>
            <a:spLocks/>
          </p:cNvSpPr>
          <p:nvPr/>
        </p:nvSpPr>
        <p:spPr>
          <a:xfrm rot="0">
            <a:off x="6776085" y="1497965"/>
            <a:ext cx="982345" cy="1974215"/>
          </a:xfrm>
          <a:prstGeom prst="frame">
            <a:avLst>
              <a:gd name="adj1" fmla="val 0"/>
            </a:avLst>
          </a:prstGeom>
          <a:solidFill>
            <a:srgbClr val="C00000"/>
          </a:solidFill>
          <a:ln w="127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latinLnBrk="0">
              <a:buFontTx/>
              <a:buNone/>
            </a:pPr>
            <a:endParaRPr lang="ko-KR" altLang="en-US" sz="1400" cap="none" i="0" b="0" strike="noStrike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 rot="0">
            <a:off x="0" y="-38100"/>
            <a:ext cx="1181735" cy="5220335"/>
          </a:xfrm>
          <a:prstGeom prst="rect"/>
          <a:solidFill>
            <a:srgbClr val="19264B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cxnSp>
        <p:nvCxnSpPr>
          <p:cNvPr id="73" name="Rect 0"/>
          <p:cNvCxnSpPr/>
          <p:nvPr/>
        </p:nvCxnSpPr>
        <p:spPr>
          <a:xfrm rot="0">
            <a:off x="172720" y="-38100"/>
            <a:ext cx="635" cy="2187575"/>
          </a:xfrm>
          <a:prstGeom prst="straightConnector1"/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 descr="C:/Users/xodbs/AppData/Roaming/PolarisOffice/ETemp/7684_22647656/fImage73265289961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8475" cy="1181735"/>
          </a:xfrm>
          <a:prstGeom prst="rect"/>
          <a:noFill/>
          <a:ln w="0">
            <a:noFill/>
            <a:prstDash/>
          </a:ln>
        </p:spPr>
      </p:pic>
      <p:sp>
        <p:nvSpPr>
          <p:cNvPr id="75" name="Rect 0"/>
          <p:cNvSpPr txBox="1">
            <a:spLocks/>
          </p:cNvSpPr>
          <p:nvPr/>
        </p:nvSpPr>
        <p:spPr>
          <a:xfrm rot="0">
            <a:off x="1409065" y="306705"/>
            <a:ext cx="4980305" cy="70612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l" latinLnBrk="0">
              <a:buFontTx/>
              <a:buNone/>
            </a:pPr>
            <a:r>
              <a:rPr sz="2000" cap="none" i="0" b="0" strike="noStrike">
                <a:solidFill>
                  <a:srgbClr val="19264B"/>
                </a:solidFill>
                <a:latin typeface="NanumGothic ExtraBold" charset="0"/>
                <a:ea typeface="NanumGothic ExtraBold" charset="0"/>
              </a:rPr>
              <a:t>변경사항</a:t>
            </a:r>
            <a:endParaRPr lang="ko-KR" altLang="en-US" sz="2000" cap="none" i="0" b="0" strike="noStrike">
              <a:solidFill>
                <a:srgbClr val="19264B"/>
              </a:solidFill>
              <a:latin typeface="NanumGothic ExtraBold" charset="0"/>
              <a:ea typeface="NanumGothic ExtraBold" charset="0"/>
            </a:endParaRPr>
          </a:p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1410335" y="4255770"/>
            <a:ext cx="7460615" cy="42989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just" latinLnBrk="0">
              <a:buFontTx/>
              <a:buNone/>
            </a:pP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33개의 Point </a:t>
            </a:r>
            <a:endParaRPr lang="ko-KR" altLang="en-US" sz="16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6154" name="Picture " descr="C:/Users/xodbs/AppData/Roaming/PolarisOffice/ETemp/7684_22647656/fImage717965314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3702685" y="-6828790"/>
            <a:ext cx="1034415" cy="1800225"/>
          </a:xfrm>
          <a:prstGeom prst="rect"/>
          <a:noFill/>
        </p:spPr>
      </p:pic>
      <p:pic>
        <p:nvPicPr>
          <p:cNvPr id="6156" name="Picture " descr="C:/Users/xodbs/AppData/Roaming/PolarisOffice/ETemp/7684_22647656/fImage71796532299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275" y="-11527790"/>
            <a:ext cx="1034415" cy="1800225"/>
          </a:xfrm>
          <a:prstGeom prst="rect"/>
          <a:noFill/>
        </p:spPr>
      </p:pic>
      <p:pic>
        <p:nvPicPr>
          <p:cNvPr id="6158" name="Picture " descr="C:/Users/xodbs/AppData/Roaming/PolarisOffice/ETemp/7684_22647656/fImage71796533194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275" y="-11527790"/>
            <a:ext cx="2066925" cy="3599815"/>
          </a:xfrm>
          <a:prstGeom prst="rect"/>
          <a:noFill/>
        </p:spPr>
      </p:pic>
      <p:pic>
        <p:nvPicPr>
          <p:cNvPr id="6161" name="Picture " descr="C:/Users/xodbs/AppData/Roaming/PolarisOffice/ETemp/7684_22647656/fImage106703534482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34565" y="922020"/>
            <a:ext cx="5737225" cy="329120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 rot="0">
            <a:off x="0" y="-38100"/>
            <a:ext cx="1181735" cy="5220335"/>
          </a:xfrm>
          <a:prstGeom prst="rect"/>
          <a:solidFill>
            <a:srgbClr val="19264B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cxnSp>
        <p:nvCxnSpPr>
          <p:cNvPr id="73" name="Rect 0"/>
          <p:cNvCxnSpPr/>
          <p:nvPr/>
        </p:nvCxnSpPr>
        <p:spPr>
          <a:xfrm rot="0">
            <a:off x="172720" y="-38100"/>
            <a:ext cx="635" cy="2187575"/>
          </a:xfrm>
          <a:prstGeom prst="straightConnector1"/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 descr="C:/Users/xodbs/AppData/Roaming/PolarisOffice/ETemp/7684_22647656/fImage73265705436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8475" cy="1181735"/>
          </a:xfrm>
          <a:prstGeom prst="rect"/>
          <a:noFill/>
          <a:ln w="0">
            <a:noFill/>
            <a:prstDash/>
          </a:ln>
        </p:spPr>
      </p:pic>
      <p:sp>
        <p:nvSpPr>
          <p:cNvPr id="75" name="Rect 0"/>
          <p:cNvSpPr txBox="1">
            <a:spLocks/>
          </p:cNvSpPr>
          <p:nvPr/>
        </p:nvSpPr>
        <p:spPr>
          <a:xfrm rot="0">
            <a:off x="1409065" y="306705"/>
            <a:ext cx="4980305" cy="70612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l" latinLnBrk="0">
              <a:buFontTx/>
              <a:buNone/>
            </a:pPr>
            <a:r>
              <a:rPr sz="2000" cap="none" i="0" b="0" strike="noStrike">
                <a:solidFill>
                  <a:srgbClr val="19264B"/>
                </a:solidFill>
                <a:latin typeface="나눔고딕 ExtraBold" charset="0"/>
                <a:ea typeface="나눔고딕 ExtraBold" charset="0"/>
              </a:rPr>
              <a:t>진행상황</a:t>
            </a:r>
            <a:endParaRPr lang="ko-KR" altLang="en-US" sz="1400" cap="none" i="0" b="0" strike="noStrike">
              <a:latin typeface="Arial" charset="0"/>
              <a:ea typeface="Arial" charset="0"/>
            </a:endParaRPr>
          </a:p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1410335" y="4248150"/>
            <a:ext cx="7460615" cy="42989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just" latinLnBrk="0">
              <a:buFontTx/>
              <a:buNone/>
            </a:pP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33개의 </a:t>
            </a:r>
            <a:r>
              <a:rPr lang="ko-KR"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P</a:t>
            </a: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oint의 좌표 x, y, z를 추출</a:t>
            </a:r>
            <a:endParaRPr lang="ko-KR" altLang="en-US" sz="1400" cap="none" i="0" b="0" strike="noStrike">
              <a:solidFill>
                <a:srgbClr val="19264B"/>
              </a:solidFill>
              <a:latin typeface="Arial" charset="0"/>
              <a:ea typeface="Arial" charset="0"/>
            </a:endParaRPr>
          </a:p>
        </p:txBody>
      </p:sp>
      <p:pic>
        <p:nvPicPr>
          <p:cNvPr id="6154" name="Picture " descr="C:/Users/xodbs/AppData/Roaming/PolarisOffice/ETemp/7684_22647656/fImage71796573239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3702685" y="-6828790"/>
            <a:ext cx="1034415" cy="1800225"/>
          </a:xfrm>
          <a:prstGeom prst="rect"/>
          <a:noFill/>
        </p:spPr>
      </p:pic>
      <p:pic>
        <p:nvPicPr>
          <p:cNvPr id="6159" name="Picture " descr="C:/Users/xodbs/AppData/Roaming/PolarisOffice/ETemp/7684_22647656/fImage29017574460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53210" y="1125220"/>
            <a:ext cx="7364095" cy="2604135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 rot="0">
            <a:off x="0" y="-38100"/>
            <a:ext cx="1181735" cy="5220335"/>
          </a:xfrm>
          <a:prstGeom prst="rect"/>
          <a:solidFill>
            <a:srgbClr val="19264B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cxnSp>
        <p:nvCxnSpPr>
          <p:cNvPr id="73" name="Rect 0"/>
          <p:cNvCxnSpPr/>
          <p:nvPr/>
        </p:nvCxnSpPr>
        <p:spPr>
          <a:xfrm rot="0">
            <a:off x="172720" y="-38100"/>
            <a:ext cx="635" cy="2187575"/>
          </a:xfrm>
          <a:prstGeom prst="straightConnector1"/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 descr="C:/Users/xodbs/AppData/Roaming/PolarisOffice/ETemp/7684_22647656/fImage73266213902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9110" cy="1181735"/>
          </a:xfrm>
          <a:prstGeom prst="rect"/>
          <a:noFill/>
          <a:ln w="0">
            <a:noFill/>
            <a:prstDash/>
          </a:ln>
        </p:spPr>
      </p:pic>
      <p:sp>
        <p:nvSpPr>
          <p:cNvPr id="75" name="Rect 0"/>
          <p:cNvSpPr txBox="1">
            <a:spLocks/>
          </p:cNvSpPr>
          <p:nvPr/>
        </p:nvSpPr>
        <p:spPr>
          <a:xfrm rot="0">
            <a:off x="1409065" y="306705"/>
            <a:ext cx="4980305" cy="78486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l" latinLnBrk="0">
              <a:buFontTx/>
              <a:buNone/>
            </a:pPr>
            <a:r>
              <a:rPr sz="2000" cap="none" i="0" b="0" strike="noStrike">
                <a:solidFill>
                  <a:srgbClr val="19264B"/>
                </a:solidFill>
                <a:latin typeface="나눔고딕 ExtraBold" charset="0"/>
                <a:ea typeface="나눔고딕 ExtraBold" charset="0"/>
              </a:rPr>
              <a:t>진행상황</a:t>
            </a:r>
            <a:endParaRPr lang="ko-KR" altLang="en-US" sz="1400" cap="none" i="0" b="0" strike="noStrike">
              <a:latin typeface="Arial" charset="0"/>
              <a:ea typeface="Arial" charset="0"/>
            </a:endParaRPr>
          </a:p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1410335" y="4255770"/>
            <a:ext cx="7461250" cy="42989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just" latinLnBrk="0">
              <a:buFontTx/>
              <a:buNone/>
            </a:pP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영상별로 해상도가 다른 문제 존재 </a:t>
            </a:r>
            <a:r>
              <a:rPr sz="1600" cap="none" i="0" b="0" strike="noStrike">
                <a:solidFill>
                  <a:srgbClr val="19264B"/>
                </a:solidFill>
                <a:latin typeface="Arial" charset="0"/>
                <a:ea typeface="Arial" charset="0"/>
              </a:rPr>
              <a:t>→</a:t>
            </a: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 Normalize</a:t>
            </a:r>
            <a:endParaRPr lang="ko-KR" altLang="en-US" sz="1400" cap="none" i="0" b="0" strike="noStrike">
              <a:solidFill>
                <a:srgbClr val="19264B"/>
              </a:solidFill>
              <a:latin typeface="Arial" charset="0"/>
              <a:ea typeface="Arial" charset="0"/>
            </a:endParaRPr>
          </a:p>
        </p:txBody>
      </p:sp>
      <p:pic>
        <p:nvPicPr>
          <p:cNvPr id="6154" name="Picture " descr="C:/Users/xodbs/AppData/Roaming/PolarisOffice/ETemp/7684_22647656/fImage71796624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3702685" y="-6829425"/>
            <a:ext cx="1034415" cy="1800860"/>
          </a:xfrm>
          <a:prstGeom prst="rect"/>
          <a:noFill/>
        </p:spPr>
      </p:pic>
      <p:pic>
        <p:nvPicPr>
          <p:cNvPr id="6159" name="Picture " descr="C:/Users/xodbs/AppData/Roaming/PolarisOffice/ETemp/7684_22647656/fImage148926762529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84630" y="1370330"/>
            <a:ext cx="2461260" cy="1427480"/>
          </a:xfrm>
          <a:prstGeom prst="rect"/>
          <a:noFill/>
        </p:spPr>
      </p:pic>
      <p:pic>
        <p:nvPicPr>
          <p:cNvPr id="6160" name="Picture " descr="C:/Users/xodbs/AppData/Roaming/PolarisOffice/ETemp/7684_22647656/fImage828628626238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54200" y="1733550"/>
            <a:ext cx="2464435" cy="1356360"/>
          </a:xfrm>
          <a:prstGeom prst="rect"/>
          <a:noFill/>
        </p:spPr>
      </p:pic>
      <p:pic>
        <p:nvPicPr>
          <p:cNvPr id="6161" name="Picture " descr="C:/Users/xodbs/AppData/Roaming/PolarisOffice/ETemp/7684_22647656/fImage273449627742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49805" y="2037080"/>
            <a:ext cx="2322830" cy="1495425"/>
          </a:xfrm>
          <a:prstGeom prst="rect"/>
          <a:noFill/>
        </p:spPr>
      </p:pic>
      <p:pic>
        <p:nvPicPr>
          <p:cNvPr id="6162" name="Picture " descr="C:/Users/xodbs/AppData/Roaming/PolarisOffice/ETemp/7684_22647656/fImage43121628871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18125" y="1186815"/>
            <a:ext cx="3262630" cy="2528570"/>
          </a:xfrm>
          <a:prstGeom prst="rect"/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 0"/>
          <p:cNvSpPr>
            <a:spLocks/>
          </p:cNvSpPr>
          <p:nvPr/>
        </p:nvSpPr>
        <p:spPr>
          <a:xfrm rot="0">
            <a:off x="0" y="-38100"/>
            <a:ext cx="1181735" cy="5220335"/>
          </a:xfrm>
          <a:prstGeom prst="rect"/>
          <a:solidFill>
            <a:srgbClr val="19264B"/>
          </a:solidFill>
          <a:ln w="0">
            <a:noFill/>
            <a:prstDash/>
          </a:ln>
        </p:spPr>
        <p:txBody>
          <a:bodyPr wrap="square" lIns="91440" tIns="91440" rIns="91440" bIns="91440" vert="horz" anchor="ctr">
            <a:noAutofit/>
          </a:bodyPr>
          <a:lstStyle/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cxnSp>
        <p:nvCxnSpPr>
          <p:cNvPr id="73" name="Rect 0"/>
          <p:cNvCxnSpPr/>
          <p:nvPr/>
        </p:nvCxnSpPr>
        <p:spPr>
          <a:xfrm rot="0">
            <a:off x="172720" y="-38100"/>
            <a:ext cx="635" cy="2187575"/>
          </a:xfrm>
          <a:prstGeom prst="straightConnector1"/>
          <a:noFill/>
          <a:ln w="38100" cap="flat" cmpd="sng">
            <a:solidFill>
              <a:schemeClr val="lt1">
                <a:alpha val="10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" descr="C:/Users/xodbs/AppData/Roaming/PolarisOffice/ETemp/7684_22647656/fImage73266559718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29005" y="3071495"/>
            <a:ext cx="3039110" cy="1181735"/>
          </a:xfrm>
          <a:prstGeom prst="rect"/>
          <a:noFill/>
          <a:ln w="0">
            <a:noFill/>
            <a:prstDash/>
          </a:ln>
        </p:spPr>
      </p:pic>
      <p:sp>
        <p:nvSpPr>
          <p:cNvPr id="75" name="Rect 0"/>
          <p:cNvSpPr txBox="1">
            <a:spLocks/>
          </p:cNvSpPr>
          <p:nvPr/>
        </p:nvSpPr>
        <p:spPr>
          <a:xfrm rot="0">
            <a:off x="1409065" y="306705"/>
            <a:ext cx="4980305" cy="784860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l" latinLnBrk="0">
              <a:buFontTx/>
              <a:buNone/>
            </a:pPr>
            <a:r>
              <a:rPr sz="2000" cap="none" i="0" b="0" strike="noStrike">
                <a:solidFill>
                  <a:srgbClr val="19264B"/>
                </a:solidFill>
                <a:latin typeface="나눔고딕 ExtraBold" charset="0"/>
                <a:ea typeface="나눔고딕 ExtraBold" charset="0"/>
              </a:rPr>
              <a:t>진행상황</a:t>
            </a:r>
            <a:endParaRPr lang="ko-KR" altLang="en-US" sz="1400" cap="none" i="0" b="0" strike="noStrike">
              <a:latin typeface="Arial" charset="0"/>
              <a:ea typeface="Arial" charset="0"/>
            </a:endParaRPr>
          </a:p>
          <a:p>
            <a:pPr marL="0" indent="0" rtl="0" algn="l" latinLnBrk="0">
              <a:buFontTx/>
              <a:buNone/>
            </a:pPr>
            <a:endParaRPr lang="ko-KR" altLang="en-US" sz="1400" cap="none" i="0" b="0" strike="noStrike"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1410335" y="4255770"/>
            <a:ext cx="7461250" cy="67627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vert="horz" anchor="t">
            <a:spAutoFit/>
          </a:bodyPr>
          <a:lstStyle/>
          <a:p>
            <a:pPr marL="0" indent="0" rtl="0" algn="just" latinLnBrk="0">
              <a:buFontTx/>
              <a:buNone/>
            </a:pP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필요 없는 Point들은 제거하고 전처리 하는 과정이 필요할 것 같음.</a:t>
            </a:r>
            <a:endParaRPr lang="ko-KR" altLang="en-US" sz="1600" cap="none" i="0" b="0" strike="noStrike">
              <a:solidFill>
                <a:srgbClr val="19264B"/>
              </a:solidFill>
              <a:latin typeface="나눔고딕" charset="0"/>
              <a:ea typeface="나눔고딕" charset="0"/>
            </a:endParaRPr>
          </a:p>
          <a:p>
            <a:pPr marL="0" indent="0" rtl="0" algn="just" latinLnBrk="0">
              <a:buFontTx/>
              <a:buNone/>
            </a:pPr>
            <a:r>
              <a:rPr sz="1600" cap="none" i="0" b="0" strike="noStrike">
                <a:solidFill>
                  <a:srgbClr val="19264B"/>
                </a:solidFill>
                <a:latin typeface="나눔고딕" charset="0"/>
                <a:ea typeface="나눔고딕" charset="0"/>
              </a:rPr>
              <a:t>3차원이라는 특성을 잘 활용해야할 것 같음.</a:t>
            </a:r>
            <a:endParaRPr lang="ko-KR" altLang="en-US" sz="1400" cap="none" i="0" b="0" strike="noStrike">
              <a:solidFill>
                <a:srgbClr val="19264B"/>
              </a:solidFill>
              <a:latin typeface="Arial" charset="0"/>
              <a:ea typeface="Arial" charset="0"/>
            </a:endParaRPr>
          </a:p>
        </p:txBody>
      </p:sp>
      <p:pic>
        <p:nvPicPr>
          <p:cNvPr id="6154" name="Picture " descr="C:/Users/xodbs/AppData/Roaming/PolarisOffice/ETemp/7684_22647656/fImage7179665898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3702685" y="-6829425"/>
            <a:ext cx="1034415" cy="1800860"/>
          </a:xfrm>
          <a:prstGeom prst="rect"/>
          <a:noFill/>
        </p:spPr>
      </p:pic>
      <p:pic>
        <p:nvPicPr>
          <p:cNvPr id="6156" name="Picture " descr="C:/Users/xodbs/AppData/Roaming/PolarisOffice/ETemp/7684_22647656/fImage7179665954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275" y="-11528425"/>
            <a:ext cx="1034415" cy="1800860"/>
          </a:xfrm>
          <a:prstGeom prst="rect"/>
          <a:noFill/>
        </p:spPr>
      </p:pic>
      <p:pic>
        <p:nvPicPr>
          <p:cNvPr id="6158" name="Picture " descr="C:/Users/xodbs/AppData/Roaming/PolarisOffice/ETemp/7684_22647656/fImage71796660172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8275" y="-11528425"/>
            <a:ext cx="2067560" cy="3600450"/>
          </a:xfrm>
          <a:prstGeom prst="rect"/>
          <a:noFill/>
        </p:spPr>
      </p:pic>
      <p:pic>
        <p:nvPicPr>
          <p:cNvPr id="6163" name="Picture " descr="C:/Users/xodbs/AppData/Roaming/PolarisOffice/ETemp/7684_22647656/fImage54392661477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0360" y="1156335"/>
            <a:ext cx="1423670" cy="2837815"/>
          </a:xfrm>
          <a:prstGeom prst="rect"/>
          <a:noFill/>
        </p:spPr>
      </p:pic>
      <p:pic>
        <p:nvPicPr>
          <p:cNvPr id="6164" name="Picture " descr="C:/Users/xodbs/AppData/Roaming/PolarisOffice/ETemp/7684_22647656/fImage51030662153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37205" y="1156970"/>
            <a:ext cx="1490980" cy="2844165"/>
          </a:xfrm>
          <a:prstGeom prst="rect"/>
          <a:noFill/>
        </p:spPr>
      </p:pic>
      <p:pic>
        <p:nvPicPr>
          <p:cNvPr id="6165" name="Picture " descr="C:/Users/xodbs/AppData/Roaming/PolarisOffice/ETemp/7684_22647656/fImage531166631869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47360" y="1139825"/>
            <a:ext cx="1435735" cy="2861310"/>
          </a:xfrm>
          <a:prstGeom prst="rect"/>
          <a:noFill/>
        </p:spPr>
      </p:pic>
      <p:pic>
        <p:nvPicPr>
          <p:cNvPr id="6166" name="Picture " descr="C:/Users/xodbs/AppData/Roaming/PolarisOffice/ETemp/7684_22647656/fImage568596649912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81825" y="1146175"/>
            <a:ext cx="1400810" cy="28479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10</Pages>
  <Paragraphs>43</Paragraphs>
  <Words>230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my</dc:creator>
  <cp:lastModifiedBy>김 태윤</cp:lastModifiedBy>
  <dc:title>PowerPoint 프레젠테이션</dc:title>
  <cp:version>9.103.97.45139</cp:version>
  <dcterms:modified xsi:type="dcterms:W3CDTF">2022-07-04T08:03:13Z</dcterms:modified>
</cp:coreProperties>
</file>